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57" r:id="rId5"/>
    <p:sldId id="262" r:id="rId6"/>
    <p:sldId id="258" r:id="rId7"/>
    <p:sldId id="270" r:id="rId8"/>
    <p:sldId id="272" r:id="rId9"/>
    <p:sldId id="271" r:id="rId10"/>
    <p:sldId id="259" r:id="rId11"/>
    <p:sldId id="267" r:id="rId12"/>
    <p:sldId id="268" r:id="rId13"/>
    <p:sldId id="269" r:id="rId14"/>
    <p:sldId id="273" r:id="rId15"/>
    <p:sldId id="276" r:id="rId16"/>
    <p:sldId id="275" r:id="rId17"/>
    <p:sldId id="265" r:id="rId18"/>
    <p:sldId id="266" r:id="rId19"/>
    <p:sldId id="274" r:id="rId20"/>
    <p:sldId id="261" r:id="rId21"/>
    <p:sldId id="277" r:id="rId22"/>
    <p:sldId id="263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7ABA0A-68B4-45DA-9DA4-E581F9EC0DA6}" v="1297" dt="2023-02-27T16:20:25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,Sajida" userId="S::s546648@nwmissouri.edu::ba87b2c1-b24d-4384-be46-f5b0c3bdbbb2" providerId="AD" clId="Web-{FDC12805-EA76-450A-AB1B-C9FF47774030}"/>
    <pc:docChg chg="addSld delSld modSld">
      <pc:chgData name="Mohammad,Sajida" userId="S::s546648@nwmissouri.edu::ba87b2c1-b24d-4384-be46-f5b0c3bdbbb2" providerId="AD" clId="Web-{FDC12805-EA76-450A-AB1B-C9FF47774030}" dt="2023-02-23T04:59:32.483" v="6" actId="20577"/>
      <pc:docMkLst>
        <pc:docMk/>
      </pc:docMkLst>
      <pc:sldChg chg="del">
        <pc:chgData name="Mohammad,Sajida" userId="S::s546648@nwmissouri.edu::ba87b2c1-b24d-4384-be46-f5b0c3bdbbb2" providerId="AD" clId="Web-{FDC12805-EA76-450A-AB1B-C9FF47774030}" dt="2023-02-23T04:47:31.306" v="1"/>
        <pc:sldMkLst>
          <pc:docMk/>
          <pc:sldMk cId="2316551593" sldId="260"/>
        </pc:sldMkLst>
      </pc:sldChg>
      <pc:sldChg chg="add">
        <pc:chgData name="Mohammad,Sajida" userId="S::s546648@nwmissouri.edu::ba87b2c1-b24d-4384-be46-f5b0c3bdbbb2" providerId="AD" clId="Web-{FDC12805-EA76-450A-AB1B-C9FF47774030}" dt="2023-02-23T04:47:27.759" v="0"/>
        <pc:sldMkLst>
          <pc:docMk/>
          <pc:sldMk cId="2412926956" sldId="265"/>
        </pc:sldMkLst>
      </pc:sldChg>
      <pc:sldChg chg="modSp add replId">
        <pc:chgData name="Mohammad,Sajida" userId="S::s546648@nwmissouri.edu::ba87b2c1-b24d-4384-be46-f5b0c3bdbbb2" providerId="AD" clId="Web-{FDC12805-EA76-450A-AB1B-C9FF47774030}" dt="2023-02-23T04:59:32.483" v="6" actId="20577"/>
        <pc:sldMkLst>
          <pc:docMk/>
          <pc:sldMk cId="760211914" sldId="266"/>
        </pc:sldMkLst>
        <pc:spChg chg="mod">
          <ac:chgData name="Mohammad,Sajida" userId="S::s546648@nwmissouri.edu::ba87b2c1-b24d-4384-be46-f5b0c3bdbbb2" providerId="AD" clId="Web-{FDC12805-EA76-450A-AB1B-C9FF47774030}" dt="2023-02-23T04:54:22.146" v="5" actId="20577"/>
          <ac:spMkLst>
            <pc:docMk/>
            <pc:sldMk cId="760211914" sldId="266"/>
            <ac:spMk id="4" creationId="{DE6ECDE6-06C4-7276-874B-37F2B0C81FBB}"/>
          </ac:spMkLst>
        </pc:spChg>
        <pc:spChg chg="mod">
          <ac:chgData name="Mohammad,Sajida" userId="S::s546648@nwmissouri.edu::ba87b2c1-b24d-4384-be46-f5b0c3bdbbb2" providerId="AD" clId="Web-{FDC12805-EA76-450A-AB1B-C9FF47774030}" dt="2023-02-23T04:59:32.483" v="6" actId="20577"/>
          <ac:spMkLst>
            <pc:docMk/>
            <pc:sldMk cId="760211914" sldId="266"/>
            <ac:spMk id="5" creationId="{53DECD1C-3618-BF6D-E2B1-8A5F0CE802E0}"/>
          </ac:spMkLst>
        </pc:spChg>
      </pc:sldChg>
    </pc:docChg>
  </pc:docChgLst>
  <pc:docChgLst>
    <pc:chgData name="Gundapuneni,Kiran Kumar" userId="1cc6b4ff-2736-482f-aedf-07a08daf7e20" providerId="ADAL" clId="{BDCB8DB1-49ED-40B6-BE33-0BB28931605B}"/>
    <pc:docChg chg="undo custSel addSld delSld modSld">
      <pc:chgData name="Gundapuneni,Kiran Kumar" userId="1cc6b4ff-2736-482f-aedf-07a08daf7e20" providerId="ADAL" clId="{BDCB8DB1-49ED-40B6-BE33-0BB28931605B}" dt="2023-02-23T19:27:40.523" v="977" actId="26606"/>
      <pc:docMkLst>
        <pc:docMk/>
      </pc:docMkLst>
      <pc:sldChg chg="addSp delSp modSp mod setBg">
        <pc:chgData name="Gundapuneni,Kiran Kumar" userId="1cc6b4ff-2736-482f-aedf-07a08daf7e20" providerId="ADAL" clId="{BDCB8DB1-49ED-40B6-BE33-0BB28931605B}" dt="2023-02-23T18:53:56.433" v="117" actId="26606"/>
        <pc:sldMkLst>
          <pc:docMk/>
          <pc:sldMk cId="877219510" sldId="259"/>
        </pc:sldMkLst>
        <pc:spChg chg="mod">
          <ac:chgData name="Gundapuneni,Kiran Kumar" userId="1cc6b4ff-2736-482f-aedf-07a08daf7e20" providerId="ADAL" clId="{BDCB8DB1-49ED-40B6-BE33-0BB28931605B}" dt="2023-02-23T18:53:56.398" v="116" actId="26606"/>
          <ac:spMkLst>
            <pc:docMk/>
            <pc:sldMk cId="877219510" sldId="259"/>
            <ac:spMk id="4" creationId="{C7808638-6419-5358-0181-E0A0B5745033}"/>
          </ac:spMkLst>
        </pc:spChg>
        <pc:spChg chg="del mod">
          <ac:chgData name="Gundapuneni,Kiran Kumar" userId="1cc6b4ff-2736-482f-aedf-07a08daf7e20" providerId="ADAL" clId="{BDCB8DB1-49ED-40B6-BE33-0BB28931605B}" dt="2023-02-23T18:53:56.433" v="117" actId="26606"/>
          <ac:spMkLst>
            <pc:docMk/>
            <pc:sldMk cId="877219510" sldId="259"/>
            <ac:spMk id="5" creationId="{E9B64A0A-0503-97F5-BDFF-ABBA0402DE63}"/>
          </ac:spMkLst>
        </pc:spChg>
        <pc:graphicFrameChg chg="add">
          <ac:chgData name="Gundapuneni,Kiran Kumar" userId="1cc6b4ff-2736-482f-aedf-07a08daf7e20" providerId="ADAL" clId="{BDCB8DB1-49ED-40B6-BE33-0BB28931605B}" dt="2023-02-23T18:53:56.433" v="117" actId="26606"/>
          <ac:graphicFrameMkLst>
            <pc:docMk/>
            <pc:sldMk cId="877219510" sldId="259"/>
            <ac:graphicFrameMk id="13" creationId="{5F6B8796-4923-F265-5656-24381D4C5922}"/>
          </ac:graphicFrameMkLst>
        </pc:graphicFrameChg>
        <pc:picChg chg="add mod ord">
          <ac:chgData name="Gundapuneni,Kiran Kumar" userId="1cc6b4ff-2736-482f-aedf-07a08daf7e20" providerId="ADAL" clId="{BDCB8DB1-49ED-40B6-BE33-0BB28931605B}" dt="2023-02-23T18:53:56.398" v="116" actId="26606"/>
          <ac:picMkLst>
            <pc:docMk/>
            <pc:sldMk cId="877219510" sldId="259"/>
            <ac:picMk id="7" creationId="{B9C0CA21-890E-E771-B0BF-77A8ACDC477B}"/>
          </ac:picMkLst>
        </pc:picChg>
        <pc:cxnChg chg="add del">
          <ac:chgData name="Gundapuneni,Kiran Kumar" userId="1cc6b4ff-2736-482f-aedf-07a08daf7e20" providerId="ADAL" clId="{BDCB8DB1-49ED-40B6-BE33-0BB28931605B}" dt="2023-02-23T18:53:56.433" v="117" actId="26606"/>
          <ac:cxnSpMkLst>
            <pc:docMk/>
            <pc:sldMk cId="877219510" sldId="259"/>
            <ac:cxnSpMk id="11" creationId="{E2A31A05-19BB-4F84-9402-E8569CBDBDB3}"/>
          </ac:cxnSpMkLst>
        </pc:cxnChg>
        <pc:cxnChg chg="add">
          <ac:chgData name="Gundapuneni,Kiran Kumar" userId="1cc6b4ff-2736-482f-aedf-07a08daf7e20" providerId="ADAL" clId="{BDCB8DB1-49ED-40B6-BE33-0BB28931605B}" dt="2023-02-23T18:53:56.433" v="117" actId="26606"/>
          <ac:cxnSpMkLst>
            <pc:docMk/>
            <pc:sldMk cId="877219510" sldId="259"/>
            <ac:cxnSpMk id="14" creationId="{E2A31A05-19BB-4F84-9402-E8569CBDBDB3}"/>
          </ac:cxnSpMkLst>
        </pc:cxnChg>
      </pc:sldChg>
      <pc:sldChg chg="addSp delSp modSp new mod setBg">
        <pc:chgData name="Gundapuneni,Kiran Kumar" userId="1cc6b4ff-2736-482f-aedf-07a08daf7e20" providerId="ADAL" clId="{BDCB8DB1-49ED-40B6-BE33-0BB28931605B}" dt="2023-02-23T19:02:01.077" v="488" actId="26606"/>
        <pc:sldMkLst>
          <pc:docMk/>
          <pc:sldMk cId="1840382067" sldId="267"/>
        </pc:sldMkLst>
        <pc:spChg chg="add del mod">
          <ac:chgData name="Gundapuneni,Kiran Kumar" userId="1cc6b4ff-2736-482f-aedf-07a08daf7e20" providerId="ADAL" clId="{BDCB8DB1-49ED-40B6-BE33-0BB28931605B}" dt="2023-02-23T19:02:01.077" v="488" actId="26606"/>
          <ac:spMkLst>
            <pc:docMk/>
            <pc:sldMk cId="1840382067" sldId="267"/>
            <ac:spMk id="3" creationId="{3BCB5ED4-BAF6-2A6A-12E1-818B2FC6C588}"/>
          </ac:spMkLst>
        </pc:spChg>
        <pc:spChg chg="add">
          <ac:chgData name="Gundapuneni,Kiran Kumar" userId="1cc6b4ff-2736-482f-aedf-07a08daf7e20" providerId="ADAL" clId="{BDCB8DB1-49ED-40B6-BE33-0BB28931605B}" dt="2023-02-23T19:02:01.077" v="488" actId="26606"/>
          <ac:spMkLst>
            <pc:docMk/>
            <pc:sldMk cId="1840382067" sldId="267"/>
            <ac:spMk id="9" creationId="{EFA2AC96-1E47-421C-A03F-F98E354EB4E6}"/>
          </ac:spMkLst>
        </pc:spChg>
        <pc:graphicFrameChg chg="add">
          <ac:chgData name="Gundapuneni,Kiran Kumar" userId="1cc6b4ff-2736-482f-aedf-07a08daf7e20" providerId="ADAL" clId="{BDCB8DB1-49ED-40B6-BE33-0BB28931605B}" dt="2023-02-23T19:02:01.077" v="488" actId="26606"/>
          <ac:graphicFrameMkLst>
            <pc:docMk/>
            <pc:sldMk cId="1840382067" sldId="267"/>
            <ac:graphicFrameMk id="5" creationId="{E8383DF8-5AAB-9853-81F5-D81FA367C8D5}"/>
          </ac:graphicFrameMkLst>
        </pc:graphicFrameChg>
      </pc:sldChg>
      <pc:sldChg chg="addSp delSp modSp new del mod">
        <pc:chgData name="Gundapuneni,Kiran Kumar" userId="1cc6b4ff-2736-482f-aedf-07a08daf7e20" providerId="ADAL" clId="{BDCB8DB1-49ED-40B6-BE33-0BB28931605B}" dt="2023-02-23T19:07:45.449" v="614" actId="2696"/>
        <pc:sldMkLst>
          <pc:docMk/>
          <pc:sldMk cId="2531400531" sldId="268"/>
        </pc:sldMkLst>
        <pc:spChg chg="add del mod">
          <ac:chgData name="Gundapuneni,Kiran Kumar" userId="1cc6b4ff-2736-482f-aedf-07a08daf7e20" providerId="ADAL" clId="{BDCB8DB1-49ED-40B6-BE33-0BB28931605B}" dt="2023-02-23T19:07:34.865" v="613" actId="21"/>
          <ac:spMkLst>
            <pc:docMk/>
            <pc:sldMk cId="2531400531" sldId="268"/>
            <ac:spMk id="3" creationId="{979959CE-6829-F6F5-0B9E-4E0E6F5F7BF0}"/>
          </ac:spMkLst>
        </pc:spChg>
      </pc:sldChg>
      <pc:sldChg chg="addSp delSp modSp new mod setBg">
        <pc:chgData name="Gundapuneni,Kiran Kumar" userId="1cc6b4ff-2736-482f-aedf-07a08daf7e20" providerId="ADAL" clId="{BDCB8DB1-49ED-40B6-BE33-0BB28931605B}" dt="2023-02-23T19:27:40.523" v="977" actId="26606"/>
        <pc:sldMkLst>
          <pc:docMk/>
          <pc:sldMk cId="3667048911" sldId="268"/>
        </pc:sldMkLst>
        <pc:spChg chg="mod">
          <ac:chgData name="Gundapuneni,Kiran Kumar" userId="1cc6b4ff-2736-482f-aedf-07a08daf7e20" providerId="ADAL" clId="{BDCB8DB1-49ED-40B6-BE33-0BB28931605B}" dt="2023-02-23T19:27:40.523" v="977" actId="26606"/>
          <ac:spMkLst>
            <pc:docMk/>
            <pc:sldMk cId="3667048911" sldId="268"/>
            <ac:spMk id="2" creationId="{0B6C8ECC-0666-AC31-33D0-F7B6856FD9C6}"/>
          </ac:spMkLst>
        </pc:spChg>
        <pc:spChg chg="del mod">
          <ac:chgData name="Gundapuneni,Kiran Kumar" userId="1cc6b4ff-2736-482f-aedf-07a08daf7e20" providerId="ADAL" clId="{BDCB8DB1-49ED-40B6-BE33-0BB28931605B}" dt="2023-02-23T19:27:40.523" v="977" actId="26606"/>
          <ac:spMkLst>
            <pc:docMk/>
            <pc:sldMk cId="3667048911" sldId="268"/>
            <ac:spMk id="3" creationId="{421B8369-2F96-D12D-98EB-82A856874381}"/>
          </ac:spMkLst>
        </pc:spChg>
        <pc:graphicFrameChg chg="add">
          <ac:chgData name="Gundapuneni,Kiran Kumar" userId="1cc6b4ff-2736-482f-aedf-07a08daf7e20" providerId="ADAL" clId="{BDCB8DB1-49ED-40B6-BE33-0BB28931605B}" dt="2023-02-23T19:27:40.523" v="977" actId="26606"/>
          <ac:graphicFrameMkLst>
            <pc:docMk/>
            <pc:sldMk cId="3667048911" sldId="268"/>
            <ac:graphicFrameMk id="5" creationId="{1704360D-BC49-18B0-14AA-8313BCA6AB92}"/>
          </ac:graphicFrameMkLst>
        </pc:graphicFrameChg>
      </pc:sldChg>
    </pc:docChg>
  </pc:docChgLst>
  <pc:docChgLst>
    <pc:chgData name="Mohammad,Sajida" userId="S::s546648@nwmissouri.edu::ba87b2c1-b24d-4384-be46-f5b0c3bdbbb2" providerId="AD" clId="Web-{463C37EB-4F4D-4EC7-8761-CC2E7EF3418B}"/>
    <pc:docChg chg="modSld">
      <pc:chgData name="Mohammad,Sajida" userId="S::s546648@nwmissouri.edu::ba87b2c1-b24d-4384-be46-f5b0c3bdbbb2" providerId="AD" clId="Web-{463C37EB-4F4D-4EC7-8761-CC2E7EF3418B}" dt="2023-02-23T04:23:33.660" v="2" actId="20577"/>
      <pc:docMkLst>
        <pc:docMk/>
      </pc:docMkLst>
      <pc:sldChg chg="modSp">
        <pc:chgData name="Mohammad,Sajida" userId="S::s546648@nwmissouri.edu::ba87b2c1-b24d-4384-be46-f5b0c3bdbbb2" providerId="AD" clId="Web-{463C37EB-4F4D-4EC7-8761-CC2E7EF3418B}" dt="2023-02-23T04:23:33.660" v="2" actId="20577"/>
        <pc:sldMkLst>
          <pc:docMk/>
          <pc:sldMk cId="2316551593" sldId="260"/>
        </pc:sldMkLst>
        <pc:spChg chg="mod">
          <ac:chgData name="Mohammad,Sajida" userId="S::s546648@nwmissouri.edu::ba87b2c1-b24d-4384-be46-f5b0c3bdbbb2" providerId="AD" clId="Web-{463C37EB-4F4D-4EC7-8761-CC2E7EF3418B}" dt="2023-02-23T04:23:33.660" v="2" actId="20577"/>
          <ac:spMkLst>
            <pc:docMk/>
            <pc:sldMk cId="2316551593" sldId="260"/>
            <ac:spMk id="4" creationId="{DE6ECDE6-06C4-7276-874B-37F2B0C81FBB}"/>
          </ac:spMkLst>
        </pc:spChg>
      </pc:sldChg>
    </pc:docChg>
  </pc:docChgLst>
  <pc:docChgLst>
    <pc:chgData name="Aluri,Hari Kiran" userId="S::s547051@nwmissouri.edu::fd1b1c24-3773-4139-a53d-3b2c31cc0fba" providerId="AD" clId="Web-{B9017ED0-8543-D98A-F5AA-861701A0CDFE}"/>
    <pc:docChg chg="modSld">
      <pc:chgData name="Aluri,Hari Kiran" userId="S::s547051@nwmissouri.edu::fd1b1c24-3773-4139-a53d-3b2c31cc0fba" providerId="AD" clId="Web-{B9017ED0-8543-D98A-F5AA-861701A0CDFE}" dt="2023-02-27T16:20:42.108" v="17" actId="20577"/>
      <pc:docMkLst>
        <pc:docMk/>
      </pc:docMkLst>
      <pc:sldChg chg="modSp">
        <pc:chgData name="Aluri,Hari Kiran" userId="S::s547051@nwmissouri.edu::fd1b1c24-3773-4139-a53d-3b2c31cc0fba" providerId="AD" clId="Web-{B9017ED0-8543-D98A-F5AA-861701A0CDFE}" dt="2023-02-27T16:20:42.108" v="17" actId="20577"/>
        <pc:sldMkLst>
          <pc:docMk/>
          <pc:sldMk cId="177337874" sldId="273"/>
        </pc:sldMkLst>
        <pc:spChg chg="mod">
          <ac:chgData name="Aluri,Hari Kiran" userId="S::s547051@nwmissouri.edu::fd1b1c24-3773-4139-a53d-3b2c31cc0fba" providerId="AD" clId="Web-{B9017ED0-8543-D98A-F5AA-861701A0CDFE}" dt="2023-02-27T16:20:42.108" v="17" actId="20577"/>
          <ac:spMkLst>
            <pc:docMk/>
            <pc:sldMk cId="177337874" sldId="273"/>
            <ac:spMk id="3" creationId="{12668C4D-A8E6-87F2-998E-9FD9541AE994}"/>
          </ac:spMkLst>
        </pc:spChg>
      </pc:sldChg>
    </pc:docChg>
  </pc:docChgLst>
  <pc:docChgLst>
    <pc:chgData name="Pati,Usha R" userId="acf6a215-17f6-4371-bfde-623ac93bb2f4" providerId="ADAL" clId="{5D7ABA0A-68B4-45DA-9DA4-E581F9EC0DA6}"/>
    <pc:docChg chg="undo custSel addSld delSld modSld sldOrd">
      <pc:chgData name="Pati,Usha R" userId="acf6a215-17f6-4371-bfde-623ac93bb2f4" providerId="ADAL" clId="{5D7ABA0A-68B4-45DA-9DA4-E581F9EC0DA6}" dt="2023-03-14T16:42:08.730" v="1700" actId="1076"/>
      <pc:docMkLst>
        <pc:docMk/>
      </pc:docMkLst>
      <pc:sldChg chg="addSp delSp modSp new del mod setBg">
        <pc:chgData name="Pati,Usha R" userId="acf6a215-17f6-4371-bfde-623ac93bb2f4" providerId="ADAL" clId="{5D7ABA0A-68B4-45DA-9DA4-E581F9EC0DA6}" dt="2023-02-21T17:04:53.777" v="24" actId="47"/>
        <pc:sldMkLst>
          <pc:docMk/>
          <pc:sldMk cId="3713410642" sldId="256"/>
        </pc:sldMkLst>
        <pc:spChg chg="mod">
          <ac:chgData name="Pati,Usha R" userId="acf6a215-17f6-4371-bfde-623ac93bb2f4" providerId="ADAL" clId="{5D7ABA0A-68B4-45DA-9DA4-E581F9EC0DA6}" dt="2023-02-21T17:03:56.772" v="15" actId="26606"/>
          <ac:spMkLst>
            <pc:docMk/>
            <pc:sldMk cId="3713410642" sldId="256"/>
            <ac:spMk id="2" creationId="{5F56DFB5-A16A-5F5A-2F6B-AF842D902E8E}"/>
          </ac:spMkLst>
        </pc:spChg>
        <pc:spChg chg="mod">
          <ac:chgData name="Pati,Usha R" userId="acf6a215-17f6-4371-bfde-623ac93bb2f4" providerId="ADAL" clId="{5D7ABA0A-68B4-45DA-9DA4-E581F9EC0DA6}" dt="2023-02-21T17:03:56.772" v="15" actId="26606"/>
          <ac:spMkLst>
            <pc:docMk/>
            <pc:sldMk cId="3713410642" sldId="256"/>
            <ac:spMk id="3" creationId="{26C45870-5C09-B5CC-F4D8-364B77CF4B37}"/>
          </ac:spMkLst>
        </pc:spChg>
        <pc:spChg chg="add del mod">
          <ac:chgData name="Pati,Usha R" userId="acf6a215-17f6-4371-bfde-623ac93bb2f4" providerId="ADAL" clId="{5D7ABA0A-68B4-45DA-9DA4-E581F9EC0DA6}" dt="2023-02-21T17:03:56.772" v="15" actId="26606"/>
          <ac:spMkLst>
            <pc:docMk/>
            <pc:sldMk cId="3713410642" sldId="256"/>
            <ac:spMk id="6" creationId="{88BD9A5A-8351-03EA-FB25-671AC1062C0D}"/>
          </ac:spMkLst>
        </pc:spChg>
        <pc:spChg chg="add del mod">
          <ac:chgData name="Pati,Usha R" userId="acf6a215-17f6-4371-bfde-623ac93bb2f4" providerId="ADAL" clId="{5D7ABA0A-68B4-45DA-9DA4-E581F9EC0DA6}" dt="2023-02-21T17:03:56.772" v="15" actId="26606"/>
          <ac:spMkLst>
            <pc:docMk/>
            <pc:sldMk cId="3713410642" sldId="256"/>
            <ac:spMk id="9" creationId="{89453AA2-5234-87D9-6682-0E29085EB0CD}"/>
          </ac:spMkLst>
        </pc:spChg>
        <pc:spChg chg="add del mod">
          <ac:chgData name="Pati,Usha R" userId="acf6a215-17f6-4371-bfde-623ac93bb2f4" providerId="ADAL" clId="{5D7ABA0A-68B4-45DA-9DA4-E581F9EC0DA6}" dt="2023-02-21T17:03:56.772" v="15" actId="26606"/>
          <ac:spMkLst>
            <pc:docMk/>
            <pc:sldMk cId="3713410642" sldId="256"/>
            <ac:spMk id="10" creationId="{42C80521-74A3-9695-477B-85FA69D05BEC}"/>
          </ac:spMkLst>
        </pc:spChg>
        <pc:spChg chg="add del mod">
          <ac:chgData name="Pati,Usha R" userId="acf6a215-17f6-4371-bfde-623ac93bb2f4" providerId="ADAL" clId="{5D7ABA0A-68B4-45DA-9DA4-E581F9EC0DA6}" dt="2023-02-21T17:03:56.772" v="15" actId="26606"/>
          <ac:spMkLst>
            <pc:docMk/>
            <pc:sldMk cId="3713410642" sldId="256"/>
            <ac:spMk id="11" creationId="{9DAF6F48-E7DE-3E52-7E8D-5AAF0528E1BD}"/>
          </ac:spMkLst>
        </pc:spChg>
        <pc:spChg chg="add del mod">
          <ac:chgData name="Pati,Usha R" userId="acf6a215-17f6-4371-bfde-623ac93bb2f4" providerId="ADAL" clId="{5D7ABA0A-68B4-45DA-9DA4-E581F9EC0DA6}" dt="2023-02-21T17:03:56.772" v="15" actId="26606"/>
          <ac:spMkLst>
            <pc:docMk/>
            <pc:sldMk cId="3713410642" sldId="256"/>
            <ac:spMk id="12" creationId="{70D5EE38-08E7-9D9A-4CC3-F7303C72DA44}"/>
          </ac:spMkLst>
        </pc:spChg>
        <pc:spChg chg="add del mod">
          <ac:chgData name="Pati,Usha R" userId="acf6a215-17f6-4371-bfde-623ac93bb2f4" providerId="ADAL" clId="{5D7ABA0A-68B4-45DA-9DA4-E581F9EC0DA6}" dt="2023-02-21T17:03:56.772" v="15" actId="26606"/>
          <ac:spMkLst>
            <pc:docMk/>
            <pc:sldMk cId="3713410642" sldId="256"/>
            <ac:spMk id="13" creationId="{0629DD20-7B8E-64D6-5AC7-1ECF9409821C}"/>
          </ac:spMkLst>
        </pc:spChg>
        <pc:spChg chg="add del mod">
          <ac:chgData name="Pati,Usha R" userId="acf6a215-17f6-4371-bfde-623ac93bb2f4" providerId="ADAL" clId="{5D7ABA0A-68B4-45DA-9DA4-E581F9EC0DA6}" dt="2023-02-21T17:03:56.772" v="15" actId="26606"/>
          <ac:spMkLst>
            <pc:docMk/>
            <pc:sldMk cId="3713410642" sldId="256"/>
            <ac:spMk id="14" creationId="{64CB38FB-5A5A-E522-1C11-FFBD0FE3669E}"/>
          </ac:spMkLst>
        </pc:spChg>
        <pc:spChg chg="add del mod">
          <ac:chgData name="Pati,Usha R" userId="acf6a215-17f6-4371-bfde-623ac93bb2f4" providerId="ADAL" clId="{5D7ABA0A-68B4-45DA-9DA4-E581F9EC0DA6}" dt="2023-02-21T17:03:56.772" v="15" actId="26606"/>
          <ac:spMkLst>
            <pc:docMk/>
            <pc:sldMk cId="3713410642" sldId="256"/>
            <ac:spMk id="15" creationId="{A7CE4062-D45B-6FC7-0EEB-E85429C68F27}"/>
          </ac:spMkLst>
        </pc:spChg>
        <pc:spChg chg="add del">
          <ac:chgData name="Pati,Usha R" userId="acf6a215-17f6-4371-bfde-623ac93bb2f4" providerId="ADAL" clId="{5D7ABA0A-68B4-45DA-9DA4-E581F9EC0DA6}" dt="2023-02-21T17:03:56.772" v="15" actId="26606"/>
          <ac:spMkLst>
            <pc:docMk/>
            <pc:sldMk cId="3713410642" sldId="256"/>
            <ac:spMk id="20" creationId="{4DE0D6BE-330A-422D-9BD9-1E18F73C6E1E}"/>
          </ac:spMkLst>
        </pc:spChg>
        <pc:picChg chg="add del mod">
          <ac:chgData name="Pati,Usha R" userId="acf6a215-17f6-4371-bfde-623ac93bb2f4" providerId="ADAL" clId="{5D7ABA0A-68B4-45DA-9DA4-E581F9EC0DA6}" dt="2023-02-21T17:03:56.772" v="15" actId="26606"/>
          <ac:picMkLst>
            <pc:docMk/>
            <pc:sldMk cId="3713410642" sldId="256"/>
            <ac:picMk id="4" creationId="{8A254330-AD52-664A-AF62-6119E4B1190E}"/>
          </ac:picMkLst>
        </pc:picChg>
        <pc:picChg chg="add del mod">
          <ac:chgData name="Pati,Usha R" userId="acf6a215-17f6-4371-bfde-623ac93bb2f4" providerId="ADAL" clId="{5D7ABA0A-68B4-45DA-9DA4-E581F9EC0DA6}" dt="2023-02-21T17:03:56.772" v="15" actId="26606"/>
          <ac:picMkLst>
            <pc:docMk/>
            <pc:sldMk cId="3713410642" sldId="256"/>
            <ac:picMk id="5" creationId="{7F88ABFC-C505-4B67-C321-71ED964744F8}"/>
          </ac:picMkLst>
        </pc:picChg>
        <pc:picChg chg="add del mod">
          <ac:chgData name="Pati,Usha R" userId="acf6a215-17f6-4371-bfde-623ac93bb2f4" providerId="ADAL" clId="{5D7ABA0A-68B4-45DA-9DA4-E581F9EC0DA6}" dt="2023-02-21T17:03:56.772" v="15" actId="26606"/>
          <ac:picMkLst>
            <pc:docMk/>
            <pc:sldMk cId="3713410642" sldId="256"/>
            <ac:picMk id="7" creationId="{49AA19BA-52A8-6D05-2A93-8EA88C16E841}"/>
          </ac:picMkLst>
        </pc:picChg>
        <pc:picChg chg="add del mod">
          <ac:chgData name="Pati,Usha R" userId="acf6a215-17f6-4371-bfde-623ac93bb2f4" providerId="ADAL" clId="{5D7ABA0A-68B4-45DA-9DA4-E581F9EC0DA6}" dt="2023-02-21T17:03:56.772" v="15" actId="26606"/>
          <ac:picMkLst>
            <pc:docMk/>
            <pc:sldMk cId="3713410642" sldId="256"/>
            <ac:picMk id="8" creationId="{2236F4E5-68B9-F570-AEED-DB2CAA6B1475}"/>
          </ac:picMkLst>
        </pc:picChg>
      </pc:sldChg>
      <pc:sldChg chg="addSp delSp modSp add mod modClrScheme chgLayout">
        <pc:chgData name="Pati,Usha R" userId="acf6a215-17f6-4371-bfde-623ac93bb2f4" providerId="ADAL" clId="{5D7ABA0A-68B4-45DA-9DA4-E581F9EC0DA6}" dt="2023-03-14T16:42:08.730" v="1700" actId="1076"/>
        <pc:sldMkLst>
          <pc:docMk/>
          <pc:sldMk cId="3190430900" sldId="257"/>
        </pc:sldMkLst>
        <pc:spChg chg="del mod ord">
          <ac:chgData name="Pati,Usha R" userId="acf6a215-17f6-4371-bfde-623ac93bb2f4" providerId="ADAL" clId="{5D7ABA0A-68B4-45DA-9DA4-E581F9EC0DA6}" dt="2023-02-21T17:03:11.696" v="11" actId="700"/>
          <ac:spMkLst>
            <pc:docMk/>
            <pc:sldMk cId="3190430900" sldId="257"/>
            <ac:spMk id="2" creationId="{5F56DFB5-A16A-5F5A-2F6B-AF842D902E8E}"/>
          </ac:spMkLst>
        </pc:spChg>
        <pc:spChg chg="del mod ord">
          <ac:chgData name="Pati,Usha R" userId="acf6a215-17f6-4371-bfde-623ac93bb2f4" providerId="ADAL" clId="{5D7ABA0A-68B4-45DA-9DA4-E581F9EC0DA6}" dt="2023-02-21T17:03:11.696" v="11" actId="700"/>
          <ac:spMkLst>
            <pc:docMk/>
            <pc:sldMk cId="3190430900" sldId="257"/>
            <ac:spMk id="3" creationId="{26C45870-5C09-B5CC-F4D8-364B77CF4B37}"/>
          </ac:spMkLst>
        </pc:spChg>
        <pc:spChg chg="add mod ord">
          <ac:chgData name="Pati,Usha R" userId="acf6a215-17f6-4371-bfde-623ac93bb2f4" providerId="ADAL" clId="{5D7ABA0A-68B4-45DA-9DA4-E581F9EC0DA6}" dt="2023-02-21T17:04:36.236" v="19" actId="14100"/>
          <ac:spMkLst>
            <pc:docMk/>
            <pc:sldMk cId="3190430900" sldId="257"/>
            <ac:spMk id="4" creationId="{9785ADFB-1EB3-5C0A-71FA-ACCED0C802BB}"/>
          </ac:spMkLst>
        </pc:spChg>
        <pc:spChg chg="add mod ord">
          <ac:chgData name="Pati,Usha R" userId="acf6a215-17f6-4371-bfde-623ac93bb2f4" providerId="ADAL" clId="{5D7ABA0A-68B4-45DA-9DA4-E581F9EC0DA6}" dt="2023-03-14T16:42:08.730" v="1700" actId="1076"/>
          <ac:spMkLst>
            <pc:docMk/>
            <pc:sldMk cId="3190430900" sldId="257"/>
            <ac:spMk id="5" creationId="{54DE0143-75C3-B46B-3B79-83048EC406B9}"/>
          </ac:spMkLst>
        </pc:spChg>
        <pc:spChg chg="add del mod">
          <ac:chgData name="Pati,Usha R" userId="acf6a215-17f6-4371-bfde-623ac93bb2f4" providerId="ADAL" clId="{5D7ABA0A-68B4-45DA-9DA4-E581F9EC0DA6}" dt="2023-02-27T15:56:48.047" v="1491"/>
          <ac:spMkLst>
            <pc:docMk/>
            <pc:sldMk cId="3190430900" sldId="257"/>
            <ac:spMk id="6" creationId="{AEEA339D-EF33-90F4-543B-0B2FA8AC6249}"/>
          </ac:spMkLst>
        </pc:spChg>
      </pc:sldChg>
      <pc:sldChg chg="addSp delSp modSp add mod modClrScheme chgLayout">
        <pc:chgData name="Pati,Usha R" userId="acf6a215-17f6-4371-bfde-623ac93bb2f4" providerId="ADAL" clId="{5D7ABA0A-68B4-45DA-9DA4-E581F9EC0DA6}" dt="2023-02-27T15:57:00.484" v="1495" actId="20577"/>
        <pc:sldMkLst>
          <pc:docMk/>
          <pc:sldMk cId="3169208601" sldId="258"/>
        </pc:sldMkLst>
        <pc:spChg chg="del mod ord">
          <ac:chgData name="Pati,Usha R" userId="acf6a215-17f6-4371-bfde-623ac93bb2f4" providerId="ADAL" clId="{5D7ABA0A-68B4-45DA-9DA4-E581F9EC0DA6}" dt="2023-02-21T17:18:47.486" v="41" actId="700"/>
          <ac:spMkLst>
            <pc:docMk/>
            <pc:sldMk cId="3169208601" sldId="258"/>
            <ac:spMk id="2" creationId="{5F56DFB5-A16A-5F5A-2F6B-AF842D902E8E}"/>
          </ac:spMkLst>
        </pc:spChg>
        <pc:spChg chg="del mod ord">
          <ac:chgData name="Pati,Usha R" userId="acf6a215-17f6-4371-bfde-623ac93bb2f4" providerId="ADAL" clId="{5D7ABA0A-68B4-45DA-9DA4-E581F9EC0DA6}" dt="2023-02-21T17:18:47.486" v="41" actId="700"/>
          <ac:spMkLst>
            <pc:docMk/>
            <pc:sldMk cId="3169208601" sldId="258"/>
            <ac:spMk id="3" creationId="{26C45870-5C09-B5CC-F4D8-364B77CF4B37}"/>
          </ac:spMkLst>
        </pc:spChg>
        <pc:spChg chg="add mod">
          <ac:chgData name="Pati,Usha R" userId="acf6a215-17f6-4371-bfde-623ac93bb2f4" providerId="ADAL" clId="{5D7ABA0A-68B4-45DA-9DA4-E581F9EC0DA6}" dt="2023-02-23T20:48:59.462" v="1059" actId="14100"/>
          <ac:spMkLst>
            <pc:docMk/>
            <pc:sldMk cId="3169208601" sldId="258"/>
            <ac:spMk id="3" creationId="{4139AD4B-C91E-5953-EFD4-CB4331F4DC4A}"/>
          </ac:spMkLst>
        </pc:spChg>
        <pc:spChg chg="add mod ord">
          <ac:chgData name="Pati,Usha R" userId="acf6a215-17f6-4371-bfde-623ac93bb2f4" providerId="ADAL" clId="{5D7ABA0A-68B4-45DA-9DA4-E581F9EC0DA6}" dt="2023-02-24T01:45:04.316" v="1308"/>
          <ac:spMkLst>
            <pc:docMk/>
            <pc:sldMk cId="3169208601" sldId="258"/>
            <ac:spMk id="4" creationId="{1588343B-4CB8-0D69-C1B8-A196F80A017F}"/>
          </ac:spMkLst>
        </pc:spChg>
        <pc:spChg chg="add mod ord">
          <ac:chgData name="Pati,Usha R" userId="acf6a215-17f6-4371-bfde-623ac93bb2f4" providerId="ADAL" clId="{5D7ABA0A-68B4-45DA-9DA4-E581F9EC0DA6}" dt="2023-02-24T02:18:01.206" v="1406" actId="14100"/>
          <ac:spMkLst>
            <pc:docMk/>
            <pc:sldMk cId="3169208601" sldId="258"/>
            <ac:spMk id="5" creationId="{0E740938-41FE-FE9C-D8CC-4AB88CAED0A2}"/>
          </ac:spMkLst>
        </pc:spChg>
        <pc:spChg chg="add mod">
          <ac:chgData name="Pati,Usha R" userId="acf6a215-17f6-4371-bfde-623ac93bb2f4" providerId="ADAL" clId="{5D7ABA0A-68B4-45DA-9DA4-E581F9EC0DA6}" dt="2023-02-27T15:57:00.484" v="1495" actId="20577"/>
          <ac:spMkLst>
            <pc:docMk/>
            <pc:sldMk cId="3169208601" sldId="258"/>
            <ac:spMk id="7" creationId="{94DABF16-9074-14AB-DF11-FFFCA7EA064F}"/>
          </ac:spMkLst>
        </pc:spChg>
      </pc:sldChg>
      <pc:sldChg chg="addSp delSp modSp add mod modClrScheme delDesignElem chgLayout">
        <pc:chgData name="Pati,Usha R" userId="acf6a215-17f6-4371-bfde-623ac93bb2f4" providerId="ADAL" clId="{5D7ABA0A-68B4-45DA-9DA4-E581F9EC0DA6}" dt="2023-02-27T16:04:08.148" v="1549" actId="20577"/>
        <pc:sldMkLst>
          <pc:docMk/>
          <pc:sldMk cId="877219510" sldId="259"/>
        </pc:sldMkLst>
        <pc:spChg chg="del mod ord">
          <ac:chgData name="Pati,Usha R" userId="acf6a215-17f6-4371-bfde-623ac93bb2f4" providerId="ADAL" clId="{5D7ABA0A-68B4-45DA-9DA4-E581F9EC0DA6}" dt="2023-02-21T17:19:23.480" v="42" actId="700"/>
          <ac:spMkLst>
            <pc:docMk/>
            <pc:sldMk cId="877219510" sldId="259"/>
            <ac:spMk id="2" creationId="{5F56DFB5-A16A-5F5A-2F6B-AF842D902E8E}"/>
          </ac:spMkLst>
        </pc:spChg>
        <pc:spChg chg="del mod ord">
          <ac:chgData name="Pati,Usha R" userId="acf6a215-17f6-4371-bfde-623ac93bb2f4" providerId="ADAL" clId="{5D7ABA0A-68B4-45DA-9DA4-E581F9EC0DA6}" dt="2023-02-21T17:19:23.480" v="42" actId="700"/>
          <ac:spMkLst>
            <pc:docMk/>
            <pc:sldMk cId="877219510" sldId="259"/>
            <ac:spMk id="3" creationId="{26C45870-5C09-B5CC-F4D8-364B77CF4B37}"/>
          </ac:spMkLst>
        </pc:spChg>
        <pc:spChg chg="add mod">
          <ac:chgData name="Pati,Usha R" userId="acf6a215-17f6-4371-bfde-623ac93bb2f4" providerId="ADAL" clId="{5D7ABA0A-68B4-45DA-9DA4-E581F9EC0DA6}" dt="2023-02-23T20:50:17.737" v="1111" actId="14100"/>
          <ac:spMkLst>
            <pc:docMk/>
            <pc:sldMk cId="877219510" sldId="259"/>
            <ac:spMk id="3" creationId="{AF84EDCF-6D2A-CD1A-A350-DEA732B5D775}"/>
          </ac:spMkLst>
        </pc:spChg>
        <pc:spChg chg="add mod ord">
          <ac:chgData name="Pati,Usha R" userId="acf6a215-17f6-4371-bfde-623ac93bb2f4" providerId="ADAL" clId="{5D7ABA0A-68B4-45DA-9DA4-E581F9EC0DA6}" dt="2023-02-21T18:05:07.538" v="306" actId="20577"/>
          <ac:spMkLst>
            <pc:docMk/>
            <pc:sldMk cId="877219510" sldId="259"/>
            <ac:spMk id="4" creationId="{C7808638-6419-5358-0181-E0A0B5745033}"/>
          </ac:spMkLst>
        </pc:spChg>
        <pc:spChg chg="add mod ord">
          <ac:chgData name="Pati,Usha R" userId="acf6a215-17f6-4371-bfde-623ac93bb2f4" providerId="ADAL" clId="{5D7ABA0A-68B4-45DA-9DA4-E581F9EC0DA6}" dt="2023-02-21T18:06:19.710" v="463" actId="20577"/>
          <ac:spMkLst>
            <pc:docMk/>
            <pc:sldMk cId="877219510" sldId="259"/>
            <ac:spMk id="5" creationId="{E9B64A0A-0503-97F5-BDFF-ABBA0402DE63}"/>
          </ac:spMkLst>
        </pc:spChg>
        <pc:spChg chg="add mod">
          <ac:chgData name="Pati,Usha R" userId="acf6a215-17f6-4371-bfde-623ac93bb2f4" providerId="ADAL" clId="{5D7ABA0A-68B4-45DA-9DA4-E581F9EC0DA6}" dt="2023-02-27T16:04:08.148" v="1549" actId="20577"/>
          <ac:spMkLst>
            <pc:docMk/>
            <pc:sldMk cId="877219510" sldId="259"/>
            <ac:spMk id="8" creationId="{01D61449-B48E-8EE4-AC3D-DFEDC1120302}"/>
          </ac:spMkLst>
        </pc:spChg>
        <pc:graphicFrameChg chg="mod">
          <ac:chgData name="Pati,Usha R" userId="acf6a215-17f6-4371-bfde-623ac93bb2f4" providerId="ADAL" clId="{5D7ABA0A-68B4-45DA-9DA4-E581F9EC0DA6}" dt="2023-02-24T02:15:29.584" v="1401" actId="255"/>
          <ac:graphicFrameMkLst>
            <pc:docMk/>
            <pc:sldMk cId="877219510" sldId="259"/>
            <ac:graphicFrameMk id="13" creationId="{5F6B8796-4923-F265-5656-24381D4C5922}"/>
          </ac:graphicFrameMkLst>
        </pc:graphicFrameChg>
        <pc:cxnChg chg="add del">
          <ac:chgData name="Pati,Usha R" userId="acf6a215-17f6-4371-bfde-623ac93bb2f4" providerId="ADAL" clId="{5D7ABA0A-68B4-45DA-9DA4-E581F9EC0DA6}" dt="2023-02-24T01:45:04.316" v="1308"/>
          <ac:cxnSpMkLst>
            <pc:docMk/>
            <pc:sldMk cId="877219510" sldId="259"/>
            <ac:cxnSpMk id="14" creationId="{E2A31A05-19BB-4F84-9402-E8569CBDBDB3}"/>
          </ac:cxnSpMkLst>
        </pc:cxnChg>
      </pc:sldChg>
      <pc:sldChg chg="addSp delSp modSp add mod modClrScheme chgLayout">
        <pc:chgData name="Pati,Usha R" userId="acf6a215-17f6-4371-bfde-623ac93bb2f4" providerId="ADAL" clId="{5D7ABA0A-68B4-45DA-9DA4-E581F9EC0DA6}" dt="2023-02-21T17:20:57.523" v="60" actId="700"/>
        <pc:sldMkLst>
          <pc:docMk/>
          <pc:sldMk cId="2316551593" sldId="260"/>
        </pc:sldMkLst>
        <pc:spChg chg="del mod ord">
          <ac:chgData name="Pati,Usha R" userId="acf6a215-17f6-4371-bfde-623ac93bb2f4" providerId="ADAL" clId="{5D7ABA0A-68B4-45DA-9DA4-E581F9EC0DA6}" dt="2023-02-21T17:20:57.523" v="60" actId="700"/>
          <ac:spMkLst>
            <pc:docMk/>
            <pc:sldMk cId="2316551593" sldId="260"/>
            <ac:spMk id="2" creationId="{5F56DFB5-A16A-5F5A-2F6B-AF842D902E8E}"/>
          </ac:spMkLst>
        </pc:spChg>
        <pc:spChg chg="del mod ord">
          <ac:chgData name="Pati,Usha R" userId="acf6a215-17f6-4371-bfde-623ac93bb2f4" providerId="ADAL" clId="{5D7ABA0A-68B4-45DA-9DA4-E581F9EC0DA6}" dt="2023-02-21T17:20:57.523" v="60" actId="700"/>
          <ac:spMkLst>
            <pc:docMk/>
            <pc:sldMk cId="2316551593" sldId="260"/>
            <ac:spMk id="3" creationId="{26C45870-5C09-B5CC-F4D8-364B77CF4B37}"/>
          </ac:spMkLst>
        </pc:spChg>
        <pc:spChg chg="add mod ord">
          <ac:chgData name="Pati,Usha R" userId="acf6a215-17f6-4371-bfde-623ac93bb2f4" providerId="ADAL" clId="{5D7ABA0A-68B4-45DA-9DA4-E581F9EC0DA6}" dt="2023-02-21T17:20:57.523" v="60" actId="700"/>
          <ac:spMkLst>
            <pc:docMk/>
            <pc:sldMk cId="2316551593" sldId="260"/>
            <ac:spMk id="4" creationId="{DE6ECDE6-06C4-7276-874B-37F2B0C81FBB}"/>
          </ac:spMkLst>
        </pc:spChg>
        <pc:spChg chg="add mod ord">
          <ac:chgData name="Pati,Usha R" userId="acf6a215-17f6-4371-bfde-623ac93bb2f4" providerId="ADAL" clId="{5D7ABA0A-68B4-45DA-9DA4-E581F9EC0DA6}" dt="2023-02-21T17:20:57.523" v="60" actId="700"/>
          <ac:spMkLst>
            <pc:docMk/>
            <pc:sldMk cId="2316551593" sldId="260"/>
            <ac:spMk id="5" creationId="{53DECD1C-3618-BF6D-E2B1-8A5F0CE802E0}"/>
          </ac:spMkLst>
        </pc:spChg>
      </pc:sldChg>
      <pc:sldChg chg="addSp delSp modSp add mod modClrScheme chgLayout">
        <pc:chgData name="Pati,Usha R" userId="acf6a215-17f6-4371-bfde-623ac93bb2f4" providerId="ADAL" clId="{5D7ABA0A-68B4-45DA-9DA4-E581F9EC0DA6}" dt="2023-02-24T03:10:18.947" v="1476" actId="14100"/>
        <pc:sldMkLst>
          <pc:docMk/>
          <pc:sldMk cId="1629100274" sldId="261"/>
        </pc:sldMkLst>
        <pc:spChg chg="del">
          <ac:chgData name="Pati,Usha R" userId="acf6a215-17f6-4371-bfde-623ac93bb2f4" providerId="ADAL" clId="{5D7ABA0A-68B4-45DA-9DA4-E581F9EC0DA6}" dt="2023-02-21T18:03:11.499" v="294" actId="700"/>
          <ac:spMkLst>
            <pc:docMk/>
            <pc:sldMk cId="1629100274" sldId="261"/>
            <ac:spMk id="2" creationId="{5F56DFB5-A16A-5F5A-2F6B-AF842D902E8E}"/>
          </ac:spMkLst>
        </pc:spChg>
        <pc:spChg chg="del">
          <ac:chgData name="Pati,Usha R" userId="acf6a215-17f6-4371-bfde-623ac93bb2f4" providerId="ADAL" clId="{5D7ABA0A-68B4-45DA-9DA4-E581F9EC0DA6}" dt="2023-02-21T18:03:11.499" v="294" actId="700"/>
          <ac:spMkLst>
            <pc:docMk/>
            <pc:sldMk cId="1629100274" sldId="261"/>
            <ac:spMk id="3" creationId="{26C45870-5C09-B5CC-F4D8-364B77CF4B37}"/>
          </ac:spMkLst>
        </pc:spChg>
        <pc:picChg chg="add mod">
          <ac:chgData name="Pati,Usha R" userId="acf6a215-17f6-4371-bfde-623ac93bb2f4" providerId="ADAL" clId="{5D7ABA0A-68B4-45DA-9DA4-E581F9EC0DA6}" dt="2023-02-24T03:10:18.947" v="1476" actId="14100"/>
          <ac:picMkLst>
            <pc:docMk/>
            <pc:sldMk cId="1629100274" sldId="261"/>
            <ac:picMk id="4" creationId="{76AFAD8C-80FD-E9BB-C327-9CB61F182B45}"/>
          </ac:picMkLst>
        </pc:picChg>
        <pc:picChg chg="add del mod">
          <ac:chgData name="Pati,Usha R" userId="acf6a215-17f6-4371-bfde-623ac93bb2f4" providerId="ADAL" clId="{5D7ABA0A-68B4-45DA-9DA4-E581F9EC0DA6}" dt="2023-02-24T03:09:56.820" v="1470" actId="478"/>
          <ac:picMkLst>
            <pc:docMk/>
            <pc:sldMk cId="1629100274" sldId="261"/>
            <ac:picMk id="1026" creationId="{03A6B1AC-9C7A-BB2D-8F63-32509B42F9FE}"/>
          </ac:picMkLst>
        </pc:picChg>
      </pc:sldChg>
      <pc:sldChg chg="addSp delSp modSp new mod modClrScheme chgLayout">
        <pc:chgData name="Pati,Usha R" userId="acf6a215-17f6-4371-bfde-623ac93bb2f4" providerId="ADAL" clId="{5D7ABA0A-68B4-45DA-9DA4-E581F9EC0DA6}" dt="2023-02-27T16:00:34.894" v="1504"/>
        <pc:sldMkLst>
          <pc:docMk/>
          <pc:sldMk cId="1688595304" sldId="262"/>
        </pc:sldMkLst>
        <pc:spChg chg="add del mod">
          <ac:chgData name="Pati,Usha R" userId="acf6a215-17f6-4371-bfde-623ac93bb2f4" providerId="ADAL" clId="{5D7ABA0A-68B4-45DA-9DA4-E581F9EC0DA6}" dt="2023-02-27T16:00:34.894" v="1504"/>
          <ac:spMkLst>
            <pc:docMk/>
            <pc:sldMk cId="1688595304" sldId="262"/>
            <ac:spMk id="2" creationId="{1CA620B0-97F5-7B7D-B161-80B342EBBB0B}"/>
          </ac:spMkLst>
        </pc:spChg>
        <pc:spChg chg="del mod ord">
          <ac:chgData name="Pati,Usha R" userId="acf6a215-17f6-4371-bfde-623ac93bb2f4" providerId="ADAL" clId="{5D7ABA0A-68B4-45DA-9DA4-E581F9EC0DA6}" dt="2023-02-21T17:34:27.287" v="81" actId="700"/>
          <ac:spMkLst>
            <pc:docMk/>
            <pc:sldMk cId="1688595304" sldId="262"/>
            <ac:spMk id="2" creationId="{476F7585-5A6C-A00B-17E6-8F333F8FD33F}"/>
          </ac:spMkLst>
        </pc:spChg>
        <pc:spChg chg="del mod ord">
          <ac:chgData name="Pati,Usha R" userId="acf6a215-17f6-4371-bfde-623ac93bb2f4" providerId="ADAL" clId="{5D7ABA0A-68B4-45DA-9DA4-E581F9EC0DA6}" dt="2023-02-21T17:34:27.287" v="81" actId="700"/>
          <ac:spMkLst>
            <pc:docMk/>
            <pc:sldMk cId="1688595304" sldId="262"/>
            <ac:spMk id="3" creationId="{1276DAAE-33A0-3BBD-B17F-4D3CC6090DFB}"/>
          </ac:spMkLst>
        </pc:spChg>
        <pc:spChg chg="del">
          <ac:chgData name="Pati,Usha R" userId="acf6a215-17f6-4371-bfde-623ac93bb2f4" providerId="ADAL" clId="{5D7ABA0A-68B4-45DA-9DA4-E581F9EC0DA6}" dt="2023-02-23T20:48:17.842" v="1048" actId="478"/>
          <ac:spMkLst>
            <pc:docMk/>
            <pc:sldMk cId="1688595304" sldId="262"/>
            <ac:spMk id="3" creationId="{95BC1445-D2ED-5993-466D-D468DE044908}"/>
          </ac:spMkLst>
        </pc:spChg>
        <pc:spChg chg="add mod ord">
          <ac:chgData name="Pati,Usha R" userId="acf6a215-17f6-4371-bfde-623ac93bb2f4" providerId="ADAL" clId="{5D7ABA0A-68B4-45DA-9DA4-E581F9EC0DA6}" dt="2023-02-24T01:55:04.492" v="1374" actId="2711"/>
          <ac:spMkLst>
            <pc:docMk/>
            <pc:sldMk cId="1688595304" sldId="262"/>
            <ac:spMk id="4" creationId="{25B33430-58B4-4376-DBC0-8F8AA0402367}"/>
          </ac:spMkLst>
        </pc:spChg>
        <pc:spChg chg="add del mod ord">
          <ac:chgData name="Pati,Usha R" userId="acf6a215-17f6-4371-bfde-623ac93bb2f4" providerId="ADAL" clId="{5D7ABA0A-68B4-45DA-9DA4-E581F9EC0DA6}" dt="2023-02-21T17:35:41.799" v="88" actId="700"/>
          <ac:spMkLst>
            <pc:docMk/>
            <pc:sldMk cId="1688595304" sldId="262"/>
            <ac:spMk id="5" creationId="{5FF89859-22EA-D891-22D5-9CADC1A37E3B}"/>
          </ac:spMkLst>
        </pc:spChg>
        <pc:spChg chg="add del mod">
          <ac:chgData name="Pati,Usha R" userId="acf6a215-17f6-4371-bfde-623ac93bb2f4" providerId="ADAL" clId="{5D7ABA0A-68B4-45DA-9DA4-E581F9EC0DA6}" dt="2023-02-23T20:54:46.527" v="1220" actId="478"/>
          <ac:spMkLst>
            <pc:docMk/>
            <pc:sldMk cId="1688595304" sldId="262"/>
            <ac:spMk id="11" creationId="{38B3104F-6DAF-9CFE-606D-69495CD63FF3}"/>
          </ac:spMkLst>
        </pc:spChg>
        <pc:spChg chg="add del mod">
          <ac:chgData name="Pati,Usha R" userId="acf6a215-17f6-4371-bfde-623ac93bb2f4" providerId="ADAL" clId="{5D7ABA0A-68B4-45DA-9DA4-E581F9EC0DA6}" dt="2023-02-27T15:56:54.651" v="1493" actId="478"/>
          <ac:spMkLst>
            <pc:docMk/>
            <pc:sldMk cId="1688595304" sldId="262"/>
            <ac:spMk id="12" creationId="{8374E0C2-3946-8974-5558-699A60D252E0}"/>
          </ac:spMkLst>
        </pc:spChg>
        <pc:spChg chg="add mod">
          <ac:chgData name="Pati,Usha R" userId="acf6a215-17f6-4371-bfde-623ac93bb2f4" providerId="ADAL" clId="{5D7ABA0A-68B4-45DA-9DA4-E581F9EC0DA6}" dt="2023-02-24T02:11:04.884" v="1379" actId="14100"/>
          <ac:spMkLst>
            <pc:docMk/>
            <pc:sldMk cId="1688595304" sldId="262"/>
            <ac:spMk id="16" creationId="{F6986797-47A2-8942-0EF3-A2C8E6C07CB7}"/>
          </ac:spMkLst>
        </pc:spChg>
        <pc:spChg chg="add mod">
          <ac:chgData name="Pati,Usha R" userId="acf6a215-17f6-4371-bfde-623ac93bb2f4" providerId="ADAL" clId="{5D7ABA0A-68B4-45DA-9DA4-E581F9EC0DA6}" dt="2023-02-24T02:10:48.953" v="1376" actId="14100"/>
          <ac:spMkLst>
            <pc:docMk/>
            <pc:sldMk cId="1688595304" sldId="262"/>
            <ac:spMk id="17" creationId="{7275B562-76BF-F27E-FAA3-2FBC25AC6356}"/>
          </ac:spMkLst>
        </pc:spChg>
        <pc:spChg chg="add mod">
          <ac:chgData name="Pati,Usha R" userId="acf6a215-17f6-4371-bfde-623ac93bb2f4" providerId="ADAL" clId="{5D7ABA0A-68B4-45DA-9DA4-E581F9EC0DA6}" dt="2023-02-21T17:54:56.436" v="288" actId="255"/>
          <ac:spMkLst>
            <pc:docMk/>
            <pc:sldMk cId="1688595304" sldId="262"/>
            <ac:spMk id="18" creationId="{A0521961-977C-E72A-889F-360FEBBD7738}"/>
          </ac:spMkLst>
        </pc:spChg>
        <pc:spChg chg="add mod">
          <ac:chgData name="Pati,Usha R" userId="acf6a215-17f6-4371-bfde-623ac93bb2f4" providerId="ADAL" clId="{5D7ABA0A-68B4-45DA-9DA4-E581F9EC0DA6}" dt="2023-02-21T17:55:05.871" v="289" actId="14100"/>
          <ac:spMkLst>
            <pc:docMk/>
            <pc:sldMk cId="1688595304" sldId="262"/>
            <ac:spMk id="19" creationId="{60EFBF15-8CBB-2E4E-29C0-21EB7992434E}"/>
          </ac:spMkLst>
        </pc:spChg>
        <pc:spChg chg="add del mod">
          <ac:chgData name="Pati,Usha R" userId="acf6a215-17f6-4371-bfde-623ac93bb2f4" providerId="ADAL" clId="{5D7ABA0A-68B4-45DA-9DA4-E581F9EC0DA6}" dt="2023-02-24T02:10:57.545" v="1378" actId="14100"/>
          <ac:spMkLst>
            <pc:docMk/>
            <pc:sldMk cId="1688595304" sldId="262"/>
            <ac:spMk id="20" creationId="{76E6ED7A-E038-1C46-B56A-DB030D676DE3}"/>
          </ac:spMkLst>
        </pc:spChg>
        <pc:spChg chg="add del mod">
          <ac:chgData name="Pati,Usha R" userId="acf6a215-17f6-4371-bfde-623ac93bb2f4" providerId="ADAL" clId="{5D7ABA0A-68B4-45DA-9DA4-E581F9EC0DA6}" dt="2023-02-21T17:52:31.581" v="252"/>
          <ac:spMkLst>
            <pc:docMk/>
            <pc:sldMk cId="1688595304" sldId="262"/>
            <ac:spMk id="21" creationId="{02384198-51AE-6C28-B12B-A338071DA53F}"/>
          </ac:spMkLst>
        </pc:spChg>
        <pc:picChg chg="add mod">
          <ac:chgData name="Pati,Usha R" userId="acf6a215-17f6-4371-bfde-623ac93bb2f4" providerId="ADAL" clId="{5D7ABA0A-68B4-45DA-9DA4-E581F9EC0DA6}" dt="2023-02-21T17:53:21.586" v="276" actId="1076"/>
          <ac:picMkLst>
            <pc:docMk/>
            <pc:sldMk cId="1688595304" sldId="262"/>
            <ac:picMk id="6" creationId="{D823667B-21AE-81DB-BD35-91507E7EBA96}"/>
          </ac:picMkLst>
        </pc:picChg>
        <pc:picChg chg="add mod">
          <ac:chgData name="Pati,Usha R" userId="acf6a215-17f6-4371-bfde-623ac93bb2f4" providerId="ADAL" clId="{5D7ABA0A-68B4-45DA-9DA4-E581F9EC0DA6}" dt="2023-02-21T17:54:25.148" v="285" actId="1076"/>
          <ac:picMkLst>
            <pc:docMk/>
            <pc:sldMk cId="1688595304" sldId="262"/>
            <ac:picMk id="7" creationId="{C01C6506-15A1-D655-EEF8-1B9AB0B494C6}"/>
          </ac:picMkLst>
        </pc:picChg>
        <pc:picChg chg="add mod">
          <ac:chgData name="Pati,Usha R" userId="acf6a215-17f6-4371-bfde-623ac93bb2f4" providerId="ADAL" clId="{5D7ABA0A-68B4-45DA-9DA4-E581F9EC0DA6}" dt="2023-02-21T17:55:13.288" v="290" actId="1076"/>
          <ac:picMkLst>
            <pc:docMk/>
            <pc:sldMk cId="1688595304" sldId="262"/>
            <ac:picMk id="8" creationId="{A1E5760B-F8C8-189E-A3EB-3C6F3C775A76}"/>
          </ac:picMkLst>
        </pc:picChg>
        <pc:picChg chg="add del mod">
          <ac:chgData name="Pati,Usha R" userId="acf6a215-17f6-4371-bfde-623ac93bb2f4" providerId="ADAL" clId="{5D7ABA0A-68B4-45DA-9DA4-E581F9EC0DA6}" dt="2023-02-21T17:52:33.384" v="259" actId="1076"/>
          <ac:picMkLst>
            <pc:docMk/>
            <pc:sldMk cId="1688595304" sldId="262"/>
            <ac:picMk id="9" creationId="{7F1DABE3-5C78-53E5-6816-9DC9A28B712A}"/>
          </ac:picMkLst>
        </pc:picChg>
        <pc:picChg chg="add mod">
          <ac:chgData name="Pati,Usha R" userId="acf6a215-17f6-4371-bfde-623ac93bb2f4" providerId="ADAL" clId="{5D7ABA0A-68B4-45DA-9DA4-E581F9EC0DA6}" dt="2023-02-21T17:38:16.510" v="98" actId="1076"/>
          <ac:picMkLst>
            <pc:docMk/>
            <pc:sldMk cId="1688595304" sldId="262"/>
            <ac:picMk id="10" creationId="{F899CBF2-11A7-E83B-DF04-44B2FA0C2AF7}"/>
          </ac:picMkLst>
        </pc:picChg>
        <pc:picChg chg="add del mod">
          <ac:chgData name="Pati,Usha R" userId="acf6a215-17f6-4371-bfde-623ac93bb2f4" providerId="ADAL" clId="{5D7ABA0A-68B4-45DA-9DA4-E581F9EC0DA6}" dt="2023-02-21T17:37:31.116" v="94"/>
          <ac:picMkLst>
            <pc:docMk/>
            <pc:sldMk cId="1688595304" sldId="262"/>
            <ac:picMk id="11" creationId="{0531EE85-F7B6-94A9-EE44-9EA9295F877A}"/>
          </ac:picMkLst>
        </pc:picChg>
        <pc:picChg chg="add del mod">
          <ac:chgData name="Pati,Usha R" userId="acf6a215-17f6-4371-bfde-623ac93bb2f4" providerId="ADAL" clId="{5D7ABA0A-68B4-45DA-9DA4-E581F9EC0DA6}" dt="2023-02-21T17:37:31.116" v="94"/>
          <ac:picMkLst>
            <pc:docMk/>
            <pc:sldMk cId="1688595304" sldId="262"/>
            <ac:picMk id="12" creationId="{BD775140-D26C-FEC3-7D63-B5F9FD59BA51}"/>
          </ac:picMkLst>
        </pc:picChg>
        <pc:picChg chg="add del mod">
          <ac:chgData name="Pati,Usha R" userId="acf6a215-17f6-4371-bfde-623ac93bb2f4" providerId="ADAL" clId="{5D7ABA0A-68B4-45DA-9DA4-E581F9EC0DA6}" dt="2023-02-21T17:37:31.116" v="94"/>
          <ac:picMkLst>
            <pc:docMk/>
            <pc:sldMk cId="1688595304" sldId="262"/>
            <ac:picMk id="13" creationId="{1B114872-3A36-82F1-FA25-A24954AEDE72}"/>
          </ac:picMkLst>
        </pc:picChg>
        <pc:picChg chg="add del mod">
          <ac:chgData name="Pati,Usha R" userId="acf6a215-17f6-4371-bfde-623ac93bb2f4" providerId="ADAL" clId="{5D7ABA0A-68B4-45DA-9DA4-E581F9EC0DA6}" dt="2023-02-21T17:37:31.116" v="94"/>
          <ac:picMkLst>
            <pc:docMk/>
            <pc:sldMk cId="1688595304" sldId="262"/>
            <ac:picMk id="14" creationId="{BE42E605-7D46-9E30-F19E-FC911190CBB3}"/>
          </ac:picMkLst>
        </pc:picChg>
        <pc:picChg chg="add del mod">
          <ac:chgData name="Pati,Usha R" userId="acf6a215-17f6-4371-bfde-623ac93bb2f4" providerId="ADAL" clId="{5D7ABA0A-68B4-45DA-9DA4-E581F9EC0DA6}" dt="2023-02-21T17:37:31.116" v="94"/>
          <ac:picMkLst>
            <pc:docMk/>
            <pc:sldMk cId="1688595304" sldId="262"/>
            <ac:picMk id="15" creationId="{892D6D69-F404-2A8A-39FA-7BCC9D9F8EC3}"/>
          </ac:picMkLst>
        </pc:picChg>
      </pc:sldChg>
      <pc:sldChg chg="addSp delSp modSp add mod">
        <pc:chgData name="Pati,Usha R" userId="acf6a215-17f6-4371-bfde-623ac93bb2f4" providerId="ADAL" clId="{5D7ABA0A-68B4-45DA-9DA4-E581F9EC0DA6}" dt="2023-02-27T15:59:04.453" v="1499" actId="478"/>
        <pc:sldMkLst>
          <pc:docMk/>
          <pc:sldMk cId="4218841898" sldId="263"/>
        </pc:sldMkLst>
        <pc:spChg chg="mod">
          <ac:chgData name="Pati,Usha R" userId="acf6a215-17f6-4371-bfde-623ac93bb2f4" providerId="ADAL" clId="{5D7ABA0A-68B4-45DA-9DA4-E581F9EC0DA6}" dt="2023-02-24T01:45:04.316" v="1308"/>
          <ac:spMkLst>
            <pc:docMk/>
            <pc:sldMk cId="4218841898" sldId="263"/>
            <ac:spMk id="4" creationId="{25B33430-58B4-4376-DBC0-8F8AA0402367}"/>
          </ac:spMkLst>
        </pc:spChg>
        <pc:spChg chg="add del mod">
          <ac:chgData name="Pati,Usha R" userId="acf6a215-17f6-4371-bfde-623ac93bb2f4" providerId="ADAL" clId="{5D7ABA0A-68B4-45DA-9DA4-E581F9EC0DA6}" dt="2023-02-27T15:59:04.453" v="1499" actId="478"/>
          <ac:spMkLst>
            <pc:docMk/>
            <pc:sldMk cId="4218841898" sldId="263"/>
            <ac:spMk id="5" creationId="{368CA073-8C75-2C8C-1F39-6BB01E774812}"/>
          </ac:spMkLst>
        </pc:spChg>
      </pc:sldChg>
      <pc:sldChg chg="addSp delSp modSp add mod">
        <pc:chgData name="Pati,Usha R" userId="acf6a215-17f6-4371-bfde-623ac93bb2f4" providerId="ADAL" clId="{5D7ABA0A-68B4-45DA-9DA4-E581F9EC0DA6}" dt="2023-02-27T15:57:57.819" v="1497" actId="478"/>
        <pc:sldMkLst>
          <pc:docMk/>
          <pc:sldMk cId="969698" sldId="264"/>
        </pc:sldMkLst>
        <pc:spChg chg="add del mod">
          <ac:chgData name="Pati,Usha R" userId="acf6a215-17f6-4371-bfde-623ac93bb2f4" providerId="ADAL" clId="{5D7ABA0A-68B4-45DA-9DA4-E581F9EC0DA6}" dt="2023-02-27T15:57:57.819" v="1497" actId="478"/>
          <ac:spMkLst>
            <pc:docMk/>
            <pc:sldMk cId="969698" sldId="264"/>
            <ac:spMk id="6" creationId="{99C0BBC6-1460-CD01-A78D-890E40EC6C27}"/>
          </ac:spMkLst>
        </pc:spChg>
      </pc:sldChg>
      <pc:sldChg chg="addSp delSp modSp mod">
        <pc:chgData name="Pati,Usha R" userId="acf6a215-17f6-4371-bfde-623ac93bb2f4" providerId="ADAL" clId="{5D7ABA0A-68B4-45DA-9DA4-E581F9EC0DA6}" dt="2023-02-27T16:05:27.310" v="1569" actId="20577"/>
        <pc:sldMkLst>
          <pc:docMk/>
          <pc:sldMk cId="2412926956" sldId="265"/>
        </pc:sldMkLst>
        <pc:spChg chg="add mod">
          <ac:chgData name="Pati,Usha R" userId="acf6a215-17f6-4371-bfde-623ac93bb2f4" providerId="ADAL" clId="{5D7ABA0A-68B4-45DA-9DA4-E581F9EC0DA6}" dt="2023-02-23T20:51:45.366" v="1180" actId="14100"/>
          <ac:spMkLst>
            <pc:docMk/>
            <pc:sldMk cId="2412926956" sldId="265"/>
            <ac:spMk id="3" creationId="{3C9AE0CC-7E51-8156-14BA-952A7B4896C2}"/>
          </ac:spMkLst>
        </pc:spChg>
        <pc:spChg chg="mod">
          <ac:chgData name="Pati,Usha R" userId="acf6a215-17f6-4371-bfde-623ac93bb2f4" providerId="ADAL" clId="{5D7ABA0A-68B4-45DA-9DA4-E581F9EC0DA6}" dt="2023-02-27T16:01:42.964" v="1538" actId="20577"/>
          <ac:spMkLst>
            <pc:docMk/>
            <pc:sldMk cId="2412926956" sldId="265"/>
            <ac:spMk id="4" creationId="{DE6ECDE6-06C4-7276-874B-37F2B0C81FBB}"/>
          </ac:spMkLst>
        </pc:spChg>
        <pc:spChg chg="add del mod">
          <ac:chgData name="Pati,Usha R" userId="acf6a215-17f6-4371-bfde-623ac93bb2f4" providerId="ADAL" clId="{5D7ABA0A-68B4-45DA-9DA4-E581F9EC0DA6}" dt="2023-02-27T16:01:37.541" v="1534" actId="6549"/>
          <ac:spMkLst>
            <pc:docMk/>
            <pc:sldMk cId="2412926956" sldId="265"/>
            <ac:spMk id="5" creationId="{53DECD1C-3618-BF6D-E2B1-8A5F0CE802E0}"/>
          </ac:spMkLst>
        </pc:spChg>
        <pc:spChg chg="add mod">
          <ac:chgData name="Pati,Usha R" userId="acf6a215-17f6-4371-bfde-623ac93bb2f4" providerId="ADAL" clId="{5D7ABA0A-68B4-45DA-9DA4-E581F9EC0DA6}" dt="2023-02-27T16:05:27.310" v="1569" actId="20577"/>
          <ac:spMkLst>
            <pc:docMk/>
            <pc:sldMk cId="2412926956" sldId="265"/>
            <ac:spMk id="7" creationId="{AC1E8E87-21AF-B999-9285-C4FD9F475ACF}"/>
          </ac:spMkLst>
        </pc:spChg>
        <pc:picChg chg="add del">
          <ac:chgData name="Pati,Usha R" userId="acf6a215-17f6-4371-bfde-623ac93bb2f4" providerId="ADAL" clId="{5D7ABA0A-68B4-45DA-9DA4-E581F9EC0DA6}" dt="2023-02-27T16:01:38.375" v="1535" actId="22"/>
          <ac:picMkLst>
            <pc:docMk/>
            <pc:sldMk cId="2412926956" sldId="265"/>
            <ac:picMk id="6" creationId="{C85B47F3-95F9-8B5D-AED6-B839570B6146}"/>
          </ac:picMkLst>
        </pc:picChg>
        <pc:picChg chg="add del mod ord">
          <ac:chgData name="Pati,Usha R" userId="acf6a215-17f6-4371-bfde-623ac93bb2f4" providerId="ADAL" clId="{5D7ABA0A-68B4-45DA-9DA4-E581F9EC0DA6}" dt="2023-02-27T16:01:36.939" v="1533" actId="22"/>
          <ac:picMkLst>
            <pc:docMk/>
            <pc:sldMk cId="2412926956" sldId="265"/>
            <ac:picMk id="9" creationId="{56761ED7-FC75-3FF1-53D2-ECE5C0455CAF}"/>
          </ac:picMkLst>
        </pc:picChg>
      </pc:sldChg>
      <pc:sldChg chg="addSp delSp modSp mod">
        <pc:chgData name="Pati,Usha R" userId="acf6a215-17f6-4371-bfde-623ac93bb2f4" providerId="ADAL" clId="{5D7ABA0A-68B4-45DA-9DA4-E581F9EC0DA6}" dt="2023-02-27T16:06:09.856" v="1579" actId="14100"/>
        <pc:sldMkLst>
          <pc:docMk/>
          <pc:sldMk cId="760211914" sldId="266"/>
        </pc:sldMkLst>
        <pc:spChg chg="add mod">
          <ac:chgData name="Pati,Usha R" userId="acf6a215-17f6-4371-bfde-623ac93bb2f4" providerId="ADAL" clId="{5D7ABA0A-68B4-45DA-9DA4-E581F9EC0DA6}" dt="2023-02-23T20:51:49.061" v="1181"/>
          <ac:spMkLst>
            <pc:docMk/>
            <pc:sldMk cId="760211914" sldId="266"/>
            <ac:spMk id="3" creationId="{4F3C1BD3-FB2E-30DC-64D2-C2A008FF46A1}"/>
          </ac:spMkLst>
        </pc:spChg>
        <pc:spChg chg="mod">
          <ac:chgData name="Pati,Usha R" userId="acf6a215-17f6-4371-bfde-623ac93bb2f4" providerId="ADAL" clId="{5D7ABA0A-68B4-45DA-9DA4-E581F9EC0DA6}" dt="2023-02-24T01:45:04.316" v="1308"/>
          <ac:spMkLst>
            <pc:docMk/>
            <pc:sldMk cId="760211914" sldId="266"/>
            <ac:spMk id="4" creationId="{DE6ECDE6-06C4-7276-874B-37F2B0C81FBB}"/>
          </ac:spMkLst>
        </pc:spChg>
        <pc:spChg chg="mod">
          <ac:chgData name="Pati,Usha R" userId="acf6a215-17f6-4371-bfde-623ac93bb2f4" providerId="ADAL" clId="{5D7ABA0A-68B4-45DA-9DA4-E581F9EC0DA6}" dt="2023-02-24T02:22:21.410" v="1418" actId="255"/>
          <ac:spMkLst>
            <pc:docMk/>
            <pc:sldMk cId="760211914" sldId="266"/>
            <ac:spMk id="5" creationId="{53DECD1C-3618-BF6D-E2B1-8A5F0CE802E0}"/>
          </ac:spMkLst>
        </pc:spChg>
        <pc:spChg chg="add del mod">
          <ac:chgData name="Pati,Usha R" userId="acf6a215-17f6-4371-bfde-623ac93bb2f4" providerId="ADAL" clId="{5D7ABA0A-68B4-45DA-9DA4-E581F9EC0DA6}" dt="2023-02-27T16:06:09.856" v="1579" actId="14100"/>
          <ac:spMkLst>
            <pc:docMk/>
            <pc:sldMk cId="760211914" sldId="266"/>
            <ac:spMk id="7" creationId="{B7D8B472-8353-60C4-CF19-98F6EED3B4D0}"/>
          </ac:spMkLst>
        </pc:spChg>
      </pc:sldChg>
      <pc:sldChg chg="addSp delSp modSp mod modClrScheme delDesignElem chgLayout">
        <pc:chgData name="Pati,Usha R" userId="acf6a215-17f6-4371-bfde-623ac93bb2f4" providerId="ADAL" clId="{5D7ABA0A-68B4-45DA-9DA4-E581F9EC0DA6}" dt="2023-02-27T16:04:16.973" v="1551" actId="20577"/>
        <pc:sldMkLst>
          <pc:docMk/>
          <pc:sldMk cId="1840382067" sldId="267"/>
        </pc:sldMkLst>
        <pc:spChg chg="add mod">
          <ac:chgData name="Pati,Usha R" userId="acf6a215-17f6-4371-bfde-623ac93bb2f4" providerId="ADAL" clId="{5D7ABA0A-68B4-45DA-9DA4-E581F9EC0DA6}" dt="2023-02-23T20:50:21.931" v="1112"/>
          <ac:spMkLst>
            <pc:docMk/>
            <pc:sldMk cId="1840382067" sldId="267"/>
            <ac:spMk id="3" creationId="{D69A1513-35B4-47F2-540C-0BE041ACDFBB}"/>
          </ac:spMkLst>
        </pc:spChg>
        <pc:spChg chg="add mod ord">
          <ac:chgData name="Pati,Usha R" userId="acf6a215-17f6-4371-bfde-623ac93bb2f4" providerId="ADAL" clId="{5D7ABA0A-68B4-45DA-9DA4-E581F9EC0DA6}" dt="2023-02-24T01:45:04.316" v="1308"/>
          <ac:spMkLst>
            <pc:docMk/>
            <pc:sldMk cId="1840382067" sldId="267"/>
            <ac:spMk id="4" creationId="{3D54EFA2-F28F-A39D-00BA-9CE2881AEC2E}"/>
          </ac:spMkLst>
        </pc:spChg>
        <pc:spChg chg="add mod">
          <ac:chgData name="Pati,Usha R" userId="acf6a215-17f6-4371-bfde-623ac93bb2f4" providerId="ADAL" clId="{5D7ABA0A-68B4-45DA-9DA4-E581F9EC0DA6}" dt="2023-02-27T16:04:16.973" v="1551" actId="20577"/>
          <ac:spMkLst>
            <pc:docMk/>
            <pc:sldMk cId="1840382067" sldId="267"/>
            <ac:spMk id="7" creationId="{0A657AB4-2AB7-7F4B-33C9-290E4216E47E}"/>
          </ac:spMkLst>
        </pc:spChg>
        <pc:spChg chg="del">
          <ac:chgData name="Pati,Usha R" userId="acf6a215-17f6-4371-bfde-623ac93bb2f4" providerId="ADAL" clId="{5D7ABA0A-68B4-45DA-9DA4-E581F9EC0DA6}" dt="2023-02-23T20:52:42.644" v="1182" actId="700"/>
          <ac:spMkLst>
            <pc:docMk/>
            <pc:sldMk cId="1840382067" sldId="267"/>
            <ac:spMk id="9" creationId="{EFA2AC96-1E47-421C-A03F-F98E354EB4E6}"/>
          </ac:spMkLst>
        </pc:spChg>
        <pc:graphicFrameChg chg="mod">
          <ac:chgData name="Pati,Usha R" userId="acf6a215-17f6-4371-bfde-623ac93bb2f4" providerId="ADAL" clId="{5D7ABA0A-68B4-45DA-9DA4-E581F9EC0DA6}" dt="2023-02-24T02:19:03.522" v="1409" actId="255"/>
          <ac:graphicFrameMkLst>
            <pc:docMk/>
            <pc:sldMk cId="1840382067" sldId="267"/>
            <ac:graphicFrameMk id="5" creationId="{E8383DF8-5AAB-9853-81F5-D81FA367C8D5}"/>
          </ac:graphicFrameMkLst>
        </pc:graphicFrameChg>
      </pc:sldChg>
      <pc:sldChg chg="addSp modSp mod">
        <pc:chgData name="Pati,Usha R" userId="acf6a215-17f6-4371-bfde-623ac93bb2f4" providerId="ADAL" clId="{5D7ABA0A-68B4-45DA-9DA4-E581F9EC0DA6}" dt="2023-02-27T16:04:25.395" v="1554" actId="20577"/>
        <pc:sldMkLst>
          <pc:docMk/>
          <pc:sldMk cId="3667048911" sldId="268"/>
        </pc:sldMkLst>
        <pc:spChg chg="mod">
          <ac:chgData name="Pati,Usha R" userId="acf6a215-17f6-4371-bfde-623ac93bb2f4" providerId="ADAL" clId="{5D7ABA0A-68B4-45DA-9DA4-E581F9EC0DA6}" dt="2023-02-24T01:45:04.316" v="1308"/>
          <ac:spMkLst>
            <pc:docMk/>
            <pc:sldMk cId="3667048911" sldId="268"/>
            <ac:spMk id="2" creationId="{0B6C8ECC-0666-AC31-33D0-F7B6856FD9C6}"/>
          </ac:spMkLst>
        </pc:spChg>
        <pc:spChg chg="add mod">
          <ac:chgData name="Pati,Usha R" userId="acf6a215-17f6-4371-bfde-623ac93bb2f4" providerId="ADAL" clId="{5D7ABA0A-68B4-45DA-9DA4-E581F9EC0DA6}" dt="2023-02-23T20:50:24.837" v="1113"/>
          <ac:spMkLst>
            <pc:docMk/>
            <pc:sldMk cId="3667048911" sldId="268"/>
            <ac:spMk id="4" creationId="{78D49FCE-5F75-88CA-DD5A-FAC3FE2B2D73}"/>
          </ac:spMkLst>
        </pc:spChg>
        <pc:spChg chg="add mod">
          <ac:chgData name="Pati,Usha R" userId="acf6a215-17f6-4371-bfde-623ac93bb2f4" providerId="ADAL" clId="{5D7ABA0A-68B4-45DA-9DA4-E581F9EC0DA6}" dt="2023-02-27T16:04:25.395" v="1554" actId="20577"/>
          <ac:spMkLst>
            <pc:docMk/>
            <pc:sldMk cId="3667048911" sldId="268"/>
            <ac:spMk id="7" creationId="{C614F199-B878-597E-0FEA-7F494E1236FC}"/>
          </ac:spMkLst>
        </pc:spChg>
        <pc:graphicFrameChg chg="mod">
          <ac:chgData name="Pati,Usha R" userId="acf6a215-17f6-4371-bfde-623ac93bb2f4" providerId="ADAL" clId="{5D7ABA0A-68B4-45DA-9DA4-E581F9EC0DA6}" dt="2023-02-24T02:20:27.139" v="1411" actId="255"/>
          <ac:graphicFrameMkLst>
            <pc:docMk/>
            <pc:sldMk cId="3667048911" sldId="268"/>
            <ac:graphicFrameMk id="5" creationId="{1704360D-BC49-18B0-14AA-8313BCA6AB92}"/>
          </ac:graphicFrameMkLst>
        </pc:graphicFrameChg>
      </pc:sldChg>
      <pc:sldChg chg="addSp delSp modSp new mod ord setBg modClrScheme chgLayout">
        <pc:chgData name="Pati,Usha R" userId="acf6a215-17f6-4371-bfde-623ac93bb2f4" providerId="ADAL" clId="{5D7ABA0A-68B4-45DA-9DA4-E581F9EC0DA6}" dt="2023-02-27T16:04:33.583" v="1558" actId="20577"/>
        <pc:sldMkLst>
          <pc:docMk/>
          <pc:sldMk cId="2694470218" sldId="269"/>
        </pc:sldMkLst>
        <pc:spChg chg="del">
          <ac:chgData name="Pati,Usha R" userId="acf6a215-17f6-4371-bfde-623ac93bb2f4" providerId="ADAL" clId="{5D7ABA0A-68B4-45DA-9DA4-E581F9EC0DA6}" dt="2023-02-23T20:32:42.678" v="468" actId="26606"/>
          <ac:spMkLst>
            <pc:docMk/>
            <pc:sldMk cId="2694470218" sldId="269"/>
            <ac:spMk id="2" creationId="{35A6BA7D-9474-474C-C671-0347B2AA1875}"/>
          </ac:spMkLst>
        </pc:spChg>
        <pc:spChg chg="del">
          <ac:chgData name="Pati,Usha R" userId="acf6a215-17f6-4371-bfde-623ac93bb2f4" providerId="ADAL" clId="{5D7ABA0A-68B4-45DA-9DA4-E581F9EC0DA6}" dt="2023-02-23T20:32:36.628" v="465"/>
          <ac:spMkLst>
            <pc:docMk/>
            <pc:sldMk cId="2694470218" sldId="269"/>
            <ac:spMk id="3" creationId="{C7939AB7-A2E1-A1CF-A2C8-F916B1EB5D82}"/>
          </ac:spMkLst>
        </pc:spChg>
        <pc:spChg chg="add mod ord">
          <ac:chgData name="Pati,Usha R" userId="acf6a215-17f6-4371-bfde-623ac93bb2f4" providerId="ADAL" clId="{5D7ABA0A-68B4-45DA-9DA4-E581F9EC0DA6}" dt="2023-02-24T01:45:04.316" v="1308"/>
          <ac:spMkLst>
            <pc:docMk/>
            <pc:sldMk cId="2694470218" sldId="269"/>
            <ac:spMk id="6" creationId="{D069F1FA-11CF-D389-4E77-5E13CBE4FA01}"/>
          </ac:spMkLst>
        </pc:spChg>
        <pc:spChg chg="add mod">
          <ac:chgData name="Pati,Usha R" userId="acf6a215-17f6-4371-bfde-623ac93bb2f4" providerId="ADAL" clId="{5D7ABA0A-68B4-45DA-9DA4-E581F9EC0DA6}" dt="2023-02-24T03:34:02.933" v="1488" actId="20577"/>
          <ac:spMkLst>
            <pc:docMk/>
            <pc:sldMk cId="2694470218" sldId="269"/>
            <ac:spMk id="7" creationId="{98B087E3-5B67-768F-3D17-7B7CAF6D5CBB}"/>
          </ac:spMkLst>
        </pc:spChg>
        <pc:spChg chg="add mod">
          <ac:chgData name="Pati,Usha R" userId="acf6a215-17f6-4371-bfde-623ac93bb2f4" providerId="ADAL" clId="{5D7ABA0A-68B4-45DA-9DA4-E581F9EC0DA6}" dt="2023-02-23T21:08:46.142" v="1276" actId="14100"/>
          <ac:spMkLst>
            <pc:docMk/>
            <pc:sldMk cId="2694470218" sldId="269"/>
            <ac:spMk id="9" creationId="{9CA0C7CB-9D58-325C-BB1E-A39F4D0A44B5}"/>
          </ac:spMkLst>
        </pc:spChg>
        <pc:spChg chg="add del mod">
          <ac:chgData name="Pati,Usha R" userId="acf6a215-17f6-4371-bfde-623ac93bb2f4" providerId="ADAL" clId="{5D7ABA0A-68B4-45DA-9DA4-E581F9EC0DA6}" dt="2023-02-23T20:56:41.247" v="1256" actId="478"/>
          <ac:spMkLst>
            <pc:docMk/>
            <pc:sldMk cId="2694470218" sldId="269"/>
            <ac:spMk id="11" creationId="{30A88BCC-619F-6EDF-E29A-418A10584770}"/>
          </ac:spMkLst>
        </pc:spChg>
        <pc:spChg chg="add mod">
          <ac:chgData name="Pati,Usha R" userId="acf6a215-17f6-4371-bfde-623ac93bb2f4" providerId="ADAL" clId="{5D7ABA0A-68B4-45DA-9DA4-E581F9EC0DA6}" dt="2023-02-27T16:04:33.583" v="1558" actId="20577"/>
          <ac:spMkLst>
            <pc:docMk/>
            <pc:sldMk cId="2694470218" sldId="269"/>
            <ac:spMk id="12" creationId="{ED5EE8FA-7804-51F5-40B6-2DF8428C8D41}"/>
          </ac:spMkLst>
        </pc:spChg>
        <pc:picChg chg="add mod ord">
          <ac:chgData name="Pati,Usha R" userId="acf6a215-17f6-4371-bfde-623ac93bb2f4" providerId="ADAL" clId="{5D7ABA0A-68B4-45DA-9DA4-E581F9EC0DA6}" dt="2023-02-24T01:45:04.316" v="1308"/>
          <ac:picMkLst>
            <pc:docMk/>
            <pc:sldMk cId="2694470218" sldId="269"/>
            <ac:picMk id="5" creationId="{A389CFB8-76E5-E8F2-8A04-E94DD276C4C6}"/>
          </ac:picMkLst>
        </pc:picChg>
      </pc:sldChg>
      <pc:sldChg chg="addSp delSp modSp new del mod ord">
        <pc:chgData name="Pati,Usha R" userId="acf6a215-17f6-4371-bfde-623ac93bb2f4" providerId="ADAL" clId="{5D7ABA0A-68B4-45DA-9DA4-E581F9EC0DA6}" dt="2023-02-23T20:39:10.093" v="592" actId="2696"/>
        <pc:sldMkLst>
          <pc:docMk/>
          <pc:sldMk cId="1384057930" sldId="270"/>
        </pc:sldMkLst>
        <pc:spChg chg="mod">
          <ac:chgData name="Pati,Usha R" userId="acf6a215-17f6-4371-bfde-623ac93bb2f4" providerId="ADAL" clId="{5D7ABA0A-68B4-45DA-9DA4-E581F9EC0DA6}" dt="2023-02-23T20:38:53.822" v="585" actId="20577"/>
          <ac:spMkLst>
            <pc:docMk/>
            <pc:sldMk cId="1384057930" sldId="270"/>
            <ac:spMk id="2" creationId="{8662A4C8-DE35-F1C4-4682-944ED096FB84}"/>
          </ac:spMkLst>
        </pc:spChg>
        <pc:spChg chg="del">
          <ac:chgData name="Pati,Usha R" userId="acf6a215-17f6-4371-bfde-623ac93bb2f4" providerId="ADAL" clId="{5D7ABA0A-68B4-45DA-9DA4-E581F9EC0DA6}" dt="2023-02-23T20:37:33.114" v="523"/>
          <ac:spMkLst>
            <pc:docMk/>
            <pc:sldMk cId="1384057930" sldId="270"/>
            <ac:spMk id="3" creationId="{AE3EDA8D-5E8B-DDF4-9953-79580E1E12E3}"/>
          </ac:spMkLst>
        </pc:spChg>
        <pc:picChg chg="add mod">
          <ac:chgData name="Pati,Usha R" userId="acf6a215-17f6-4371-bfde-623ac93bb2f4" providerId="ADAL" clId="{5D7ABA0A-68B4-45DA-9DA4-E581F9EC0DA6}" dt="2023-02-23T20:37:43.903" v="527" actId="1076"/>
          <ac:picMkLst>
            <pc:docMk/>
            <pc:sldMk cId="1384057930" sldId="270"/>
            <ac:picMk id="5" creationId="{F7325708-D771-EFC1-8347-D0B033D5EF9E}"/>
          </ac:picMkLst>
        </pc:picChg>
      </pc:sldChg>
      <pc:sldChg chg="addSp modSp add mod">
        <pc:chgData name="Pati,Usha R" userId="acf6a215-17f6-4371-bfde-623ac93bb2f4" providerId="ADAL" clId="{5D7ABA0A-68B4-45DA-9DA4-E581F9EC0DA6}" dt="2023-02-27T16:00:11.773" v="1501" actId="20577"/>
        <pc:sldMkLst>
          <pc:docMk/>
          <pc:sldMk cId="3798004284" sldId="270"/>
        </pc:sldMkLst>
        <pc:spChg chg="mod">
          <ac:chgData name="Pati,Usha R" userId="acf6a215-17f6-4371-bfde-623ac93bb2f4" providerId="ADAL" clId="{5D7ABA0A-68B4-45DA-9DA4-E581F9EC0DA6}" dt="2023-02-24T01:45:04.316" v="1308"/>
          <ac:spMkLst>
            <pc:docMk/>
            <pc:sldMk cId="3798004284" sldId="270"/>
            <ac:spMk id="2" creationId="{8662A4C8-DE35-F1C4-4682-944ED096FB84}"/>
          </ac:spMkLst>
        </pc:spChg>
        <pc:spChg chg="add mod">
          <ac:chgData name="Pati,Usha R" userId="acf6a215-17f6-4371-bfde-623ac93bb2f4" providerId="ADAL" clId="{5D7ABA0A-68B4-45DA-9DA4-E581F9EC0DA6}" dt="2023-02-24T02:12:00.597" v="1386" actId="14100"/>
          <ac:spMkLst>
            <pc:docMk/>
            <pc:sldMk cId="3798004284" sldId="270"/>
            <ac:spMk id="3" creationId="{6DA957E1-624D-C6A2-5F09-E35C5C693284}"/>
          </ac:spMkLst>
        </pc:spChg>
        <pc:spChg chg="add mod">
          <ac:chgData name="Pati,Usha R" userId="acf6a215-17f6-4371-bfde-623ac93bb2f4" providerId="ADAL" clId="{5D7ABA0A-68B4-45DA-9DA4-E581F9EC0DA6}" dt="2023-02-23T20:49:03.349" v="1060"/>
          <ac:spMkLst>
            <pc:docMk/>
            <pc:sldMk cId="3798004284" sldId="270"/>
            <ac:spMk id="6" creationId="{EF4B9CFF-E540-1AB2-59C8-1349AE4057E8}"/>
          </ac:spMkLst>
        </pc:spChg>
        <pc:spChg chg="add mod">
          <ac:chgData name="Pati,Usha R" userId="acf6a215-17f6-4371-bfde-623ac93bb2f4" providerId="ADAL" clId="{5D7ABA0A-68B4-45DA-9DA4-E581F9EC0DA6}" dt="2023-02-27T16:00:11.773" v="1501" actId="20577"/>
          <ac:spMkLst>
            <pc:docMk/>
            <pc:sldMk cId="3798004284" sldId="270"/>
            <ac:spMk id="8" creationId="{BB4CAC59-56E8-564B-611D-B6D62DF0E262}"/>
          </ac:spMkLst>
        </pc:spChg>
        <pc:picChg chg="mod">
          <ac:chgData name="Pati,Usha R" userId="acf6a215-17f6-4371-bfde-623ac93bb2f4" providerId="ADAL" clId="{5D7ABA0A-68B4-45DA-9DA4-E581F9EC0DA6}" dt="2023-02-23T20:39:26.581" v="607" actId="1076"/>
          <ac:picMkLst>
            <pc:docMk/>
            <pc:sldMk cId="3798004284" sldId="270"/>
            <ac:picMk id="5" creationId="{F7325708-D771-EFC1-8347-D0B033D5EF9E}"/>
          </ac:picMkLst>
        </pc:picChg>
      </pc:sldChg>
      <pc:sldChg chg="addSp delSp modSp new mod">
        <pc:chgData name="Pati,Usha R" userId="acf6a215-17f6-4371-bfde-623ac93bb2f4" providerId="ADAL" clId="{5D7ABA0A-68B4-45DA-9DA4-E581F9EC0DA6}" dt="2023-02-27T16:03:54.432" v="1547" actId="20577"/>
        <pc:sldMkLst>
          <pc:docMk/>
          <pc:sldMk cId="3956536413" sldId="271"/>
        </pc:sldMkLst>
        <pc:spChg chg="mod">
          <ac:chgData name="Pati,Usha R" userId="acf6a215-17f6-4371-bfde-623ac93bb2f4" providerId="ADAL" clId="{5D7ABA0A-68B4-45DA-9DA4-E581F9EC0DA6}" dt="2023-02-24T01:45:04.316" v="1308"/>
          <ac:spMkLst>
            <pc:docMk/>
            <pc:sldMk cId="3956536413" sldId="271"/>
            <ac:spMk id="2" creationId="{209D6396-5BE5-2DC8-A579-B17765EED220}"/>
          </ac:spMkLst>
        </pc:spChg>
        <pc:spChg chg="del">
          <ac:chgData name="Pati,Usha R" userId="acf6a215-17f6-4371-bfde-623ac93bb2f4" providerId="ADAL" clId="{5D7ABA0A-68B4-45DA-9DA4-E581F9EC0DA6}" dt="2023-02-23T20:41:05.975" v="620"/>
          <ac:spMkLst>
            <pc:docMk/>
            <pc:sldMk cId="3956536413" sldId="271"/>
            <ac:spMk id="3" creationId="{00842A8F-2588-D740-238C-12FE1F61E07C}"/>
          </ac:spMkLst>
        </pc:spChg>
        <pc:spChg chg="add mod">
          <ac:chgData name="Pati,Usha R" userId="acf6a215-17f6-4371-bfde-623ac93bb2f4" providerId="ADAL" clId="{5D7ABA0A-68B4-45DA-9DA4-E581F9EC0DA6}" dt="2023-02-24T02:13:08.778" v="1394" actId="20577"/>
          <ac:spMkLst>
            <pc:docMk/>
            <pc:sldMk cId="3956536413" sldId="271"/>
            <ac:spMk id="8" creationId="{9F68FE9F-BF98-58B7-9215-D1FB247F561A}"/>
          </ac:spMkLst>
        </pc:spChg>
        <pc:spChg chg="add mod">
          <ac:chgData name="Pati,Usha R" userId="acf6a215-17f6-4371-bfde-623ac93bb2f4" providerId="ADAL" clId="{5D7ABA0A-68B4-45DA-9DA4-E581F9EC0DA6}" dt="2023-02-23T20:49:10.188" v="1062"/>
          <ac:spMkLst>
            <pc:docMk/>
            <pc:sldMk cId="3956536413" sldId="271"/>
            <ac:spMk id="10" creationId="{735292F2-8CA9-3EA3-13B9-7F9493E1BE98}"/>
          </ac:spMkLst>
        </pc:spChg>
        <pc:spChg chg="add mod">
          <ac:chgData name="Pati,Usha R" userId="acf6a215-17f6-4371-bfde-623ac93bb2f4" providerId="ADAL" clId="{5D7ABA0A-68B4-45DA-9DA4-E581F9EC0DA6}" dt="2023-02-27T16:03:54.432" v="1547" actId="20577"/>
          <ac:spMkLst>
            <pc:docMk/>
            <pc:sldMk cId="3956536413" sldId="271"/>
            <ac:spMk id="12" creationId="{DE315425-B150-E2C0-144A-0BC9C22E3F16}"/>
          </ac:spMkLst>
        </pc:spChg>
        <pc:picChg chg="add mod">
          <ac:chgData name="Pati,Usha R" userId="acf6a215-17f6-4371-bfde-623ac93bb2f4" providerId="ADAL" clId="{5D7ABA0A-68B4-45DA-9DA4-E581F9EC0DA6}" dt="2023-02-24T02:12:44.736" v="1389" actId="1076"/>
          <ac:picMkLst>
            <pc:docMk/>
            <pc:sldMk cId="3956536413" sldId="271"/>
            <ac:picMk id="5" creationId="{94917052-6902-A950-3E43-987D4A31F6E8}"/>
          </ac:picMkLst>
        </pc:picChg>
        <pc:picChg chg="add del mod">
          <ac:chgData name="Pati,Usha R" userId="acf6a215-17f6-4371-bfde-623ac93bb2f4" providerId="ADAL" clId="{5D7ABA0A-68B4-45DA-9DA4-E581F9EC0DA6}" dt="2023-02-23T20:41:27.747" v="644"/>
          <ac:picMkLst>
            <pc:docMk/>
            <pc:sldMk cId="3956536413" sldId="271"/>
            <ac:picMk id="7" creationId="{B98AEA6E-AF7F-2289-E8C8-7C6705A2BA0B}"/>
          </ac:picMkLst>
        </pc:picChg>
      </pc:sldChg>
      <pc:sldChg chg="addSp delSp modSp new mod setBg delDesignElem">
        <pc:chgData name="Pati,Usha R" userId="acf6a215-17f6-4371-bfde-623ac93bb2f4" providerId="ADAL" clId="{5D7ABA0A-68B4-45DA-9DA4-E581F9EC0DA6}" dt="2023-02-27T16:03:44.968" v="1545" actId="20577"/>
        <pc:sldMkLst>
          <pc:docMk/>
          <pc:sldMk cId="363551104" sldId="272"/>
        </pc:sldMkLst>
        <pc:spChg chg="mod">
          <ac:chgData name="Pati,Usha R" userId="acf6a215-17f6-4371-bfde-623ac93bb2f4" providerId="ADAL" clId="{5D7ABA0A-68B4-45DA-9DA4-E581F9EC0DA6}" dt="2023-02-24T01:45:04.316" v="1308"/>
          <ac:spMkLst>
            <pc:docMk/>
            <pc:sldMk cId="363551104" sldId="272"/>
            <ac:spMk id="2" creationId="{179E0149-9494-B28E-9EBD-AA786D9BCB46}"/>
          </ac:spMkLst>
        </pc:spChg>
        <pc:spChg chg="add del mod">
          <ac:chgData name="Pati,Usha R" userId="acf6a215-17f6-4371-bfde-623ac93bb2f4" providerId="ADAL" clId="{5D7ABA0A-68B4-45DA-9DA4-E581F9EC0DA6}" dt="2023-02-23T20:45:34.491" v="1035" actId="26606"/>
          <ac:spMkLst>
            <pc:docMk/>
            <pc:sldMk cId="363551104" sldId="272"/>
            <ac:spMk id="3" creationId="{E72097CE-48DE-0C7D-A9D8-8F05BB9CC722}"/>
          </ac:spMkLst>
        </pc:spChg>
        <pc:spChg chg="add mod">
          <ac:chgData name="Pati,Usha R" userId="acf6a215-17f6-4371-bfde-623ac93bb2f4" providerId="ADAL" clId="{5D7ABA0A-68B4-45DA-9DA4-E581F9EC0DA6}" dt="2023-02-23T20:49:06.687" v="1061"/>
          <ac:spMkLst>
            <pc:docMk/>
            <pc:sldMk cId="363551104" sldId="272"/>
            <ac:spMk id="6" creationId="{AB192105-7A70-5C03-9818-C65C6C0E2014}"/>
          </ac:spMkLst>
        </pc:spChg>
        <pc:spChg chg="add mod">
          <ac:chgData name="Pati,Usha R" userId="acf6a215-17f6-4371-bfde-623ac93bb2f4" providerId="ADAL" clId="{5D7ABA0A-68B4-45DA-9DA4-E581F9EC0DA6}" dt="2023-02-27T16:03:44.968" v="1545" actId="20577"/>
          <ac:spMkLst>
            <pc:docMk/>
            <pc:sldMk cId="363551104" sldId="272"/>
            <ac:spMk id="8" creationId="{42222315-9F6E-B3ED-3CE8-0B5E630A0D41}"/>
          </ac:spMkLst>
        </pc:spChg>
        <pc:spChg chg="add del">
          <ac:chgData name="Pati,Usha R" userId="acf6a215-17f6-4371-bfde-623ac93bb2f4" providerId="ADAL" clId="{5D7ABA0A-68B4-45DA-9DA4-E581F9EC0DA6}" dt="2023-02-23T20:45:34.392" v="1034" actId="26606"/>
          <ac:spMkLst>
            <pc:docMk/>
            <pc:sldMk cId="363551104" sldId="272"/>
            <ac:spMk id="9" creationId="{EFA2AC96-1E47-421C-A03F-F98E354EB4E6}"/>
          </ac:spMkLst>
        </pc:spChg>
        <pc:spChg chg="add del">
          <ac:chgData name="Pati,Usha R" userId="acf6a215-17f6-4371-bfde-623ac93bb2f4" providerId="ADAL" clId="{5D7ABA0A-68B4-45DA-9DA4-E581F9EC0DA6}" dt="2023-02-24T01:45:04.316" v="1308"/>
          <ac:spMkLst>
            <pc:docMk/>
            <pc:sldMk cId="363551104" sldId="272"/>
            <ac:spMk id="11" creationId="{EFA2AC96-1E47-421C-A03F-F98E354EB4E6}"/>
          </ac:spMkLst>
        </pc:spChg>
        <pc:graphicFrameChg chg="add del">
          <ac:chgData name="Pati,Usha R" userId="acf6a215-17f6-4371-bfde-623ac93bb2f4" providerId="ADAL" clId="{5D7ABA0A-68B4-45DA-9DA4-E581F9EC0DA6}" dt="2023-02-23T20:45:34.392" v="1034" actId="26606"/>
          <ac:graphicFrameMkLst>
            <pc:docMk/>
            <pc:sldMk cId="363551104" sldId="272"/>
            <ac:graphicFrameMk id="5" creationId="{97E3E2BD-0D63-D63B-152F-1F8EB84DC356}"/>
          </ac:graphicFrameMkLst>
        </pc:graphicFrameChg>
        <pc:graphicFrameChg chg="add mod">
          <ac:chgData name="Pati,Usha R" userId="acf6a215-17f6-4371-bfde-623ac93bb2f4" providerId="ADAL" clId="{5D7ABA0A-68B4-45DA-9DA4-E581F9EC0DA6}" dt="2023-02-24T02:16:40.757" v="1404" actId="255"/>
          <ac:graphicFrameMkLst>
            <pc:docMk/>
            <pc:sldMk cId="363551104" sldId="272"/>
            <ac:graphicFrameMk id="12" creationId="{30A95DEE-276E-356B-14A2-B5154372396E}"/>
          </ac:graphicFrameMkLst>
        </pc:graphicFrameChg>
      </pc:sldChg>
      <pc:sldChg chg="addSp modSp add del mod modClrScheme chgLayout">
        <pc:chgData name="Pati,Usha R" userId="acf6a215-17f6-4371-bfde-623ac93bb2f4" providerId="ADAL" clId="{5D7ABA0A-68B4-45DA-9DA4-E581F9EC0DA6}" dt="2023-02-27T16:11:02.203" v="1665" actId="255"/>
        <pc:sldMkLst>
          <pc:docMk/>
          <pc:sldMk cId="177337874" sldId="273"/>
        </pc:sldMkLst>
        <pc:spChg chg="mod ord">
          <ac:chgData name="Pati,Usha R" userId="acf6a215-17f6-4371-bfde-623ac93bb2f4" providerId="ADAL" clId="{5D7ABA0A-68B4-45DA-9DA4-E581F9EC0DA6}" dt="2023-02-27T16:11:02.203" v="1665" actId="255"/>
          <ac:spMkLst>
            <pc:docMk/>
            <pc:sldMk cId="177337874" sldId="273"/>
            <ac:spMk id="2" creationId="{86EA6E32-E38A-B7FD-18F0-B7486EC1EE6F}"/>
          </ac:spMkLst>
        </pc:spChg>
        <pc:spChg chg="mod ord">
          <ac:chgData name="Pati,Usha R" userId="acf6a215-17f6-4371-bfde-623ac93bb2f4" providerId="ADAL" clId="{5D7ABA0A-68B4-45DA-9DA4-E581F9EC0DA6}" dt="2023-02-27T16:09:16.263" v="1662" actId="20577"/>
          <ac:spMkLst>
            <pc:docMk/>
            <pc:sldMk cId="177337874" sldId="273"/>
            <ac:spMk id="3" creationId="{12668C4D-A8E6-87F2-998E-9FD9541AE994}"/>
          </ac:spMkLst>
        </pc:spChg>
        <pc:spChg chg="add mod">
          <ac:chgData name="Pati,Usha R" userId="acf6a215-17f6-4371-bfde-623ac93bb2f4" providerId="ADAL" clId="{5D7ABA0A-68B4-45DA-9DA4-E581F9EC0DA6}" dt="2023-02-27T16:04:43.509" v="1561" actId="20577"/>
          <ac:spMkLst>
            <pc:docMk/>
            <pc:sldMk cId="177337874" sldId="273"/>
            <ac:spMk id="4" creationId="{0E8332B1-FBE2-F91A-1C4C-5DD6FF2EFA1E}"/>
          </ac:spMkLst>
        </pc:spChg>
        <pc:spChg chg="add mod">
          <ac:chgData name="Pati,Usha R" userId="acf6a215-17f6-4371-bfde-623ac93bb2f4" providerId="ADAL" clId="{5D7ABA0A-68B4-45DA-9DA4-E581F9EC0DA6}" dt="2023-02-23T21:09:11.636" v="1304" actId="20577"/>
          <ac:spMkLst>
            <pc:docMk/>
            <pc:sldMk cId="177337874" sldId="273"/>
            <ac:spMk id="5" creationId="{823D762C-D448-1560-0572-A4FFB154123E}"/>
          </ac:spMkLst>
        </pc:spChg>
      </pc:sldChg>
      <pc:sldChg chg="addSp delSp modSp new mod">
        <pc:chgData name="Pati,Usha R" userId="acf6a215-17f6-4371-bfde-623ac93bb2f4" providerId="ADAL" clId="{5D7ABA0A-68B4-45DA-9DA4-E581F9EC0DA6}" dt="2023-02-27T16:19:39.301" v="1699" actId="5793"/>
        <pc:sldMkLst>
          <pc:docMk/>
          <pc:sldMk cId="3253606628" sldId="274"/>
        </pc:sldMkLst>
        <pc:spChg chg="mod">
          <ac:chgData name="Pati,Usha R" userId="acf6a215-17f6-4371-bfde-623ac93bb2f4" providerId="ADAL" clId="{5D7ABA0A-68B4-45DA-9DA4-E581F9EC0DA6}" dt="2023-02-24T02:22:49.750" v="1429" actId="20577"/>
          <ac:spMkLst>
            <pc:docMk/>
            <pc:sldMk cId="3253606628" sldId="274"/>
            <ac:spMk id="2" creationId="{6B5667B8-9DDF-8BF9-8985-8D9083FAFC1A}"/>
          </ac:spMkLst>
        </pc:spChg>
        <pc:spChg chg="mod">
          <ac:chgData name="Pati,Usha R" userId="acf6a215-17f6-4371-bfde-623ac93bb2f4" providerId="ADAL" clId="{5D7ABA0A-68B4-45DA-9DA4-E581F9EC0DA6}" dt="2023-02-27T16:19:39.301" v="1699" actId="5793"/>
          <ac:spMkLst>
            <pc:docMk/>
            <pc:sldMk cId="3253606628" sldId="274"/>
            <ac:spMk id="3" creationId="{639B6303-72EF-3A3E-90FD-4E80CFBA827F}"/>
          </ac:spMkLst>
        </pc:spChg>
        <pc:spChg chg="add del">
          <ac:chgData name="Pati,Usha R" userId="acf6a215-17f6-4371-bfde-623ac93bb2f4" providerId="ADAL" clId="{5D7ABA0A-68B4-45DA-9DA4-E581F9EC0DA6}" dt="2023-02-27T16:06:03.048" v="1577" actId="22"/>
          <ac:spMkLst>
            <pc:docMk/>
            <pc:sldMk cId="3253606628" sldId="274"/>
            <ac:spMk id="6" creationId="{C963F5AD-8B50-3E34-EA30-C5C8112438DA}"/>
          </ac:spMkLst>
        </pc:spChg>
        <pc:spChg chg="add mod">
          <ac:chgData name="Pati,Usha R" userId="acf6a215-17f6-4371-bfde-623ac93bb2f4" providerId="ADAL" clId="{5D7ABA0A-68B4-45DA-9DA4-E581F9EC0DA6}" dt="2023-02-27T16:06:22.505" v="1583" actId="20577"/>
          <ac:spMkLst>
            <pc:docMk/>
            <pc:sldMk cId="3253606628" sldId="274"/>
            <ac:spMk id="7" creationId="{209B8F84-D2C0-BCDE-FDDE-8B8B2E7B2045}"/>
          </ac:spMkLst>
        </pc:spChg>
      </pc:sldChg>
      <pc:sldChg chg="modSp mod">
        <pc:chgData name="Pati,Usha R" userId="acf6a215-17f6-4371-bfde-623ac93bb2f4" providerId="ADAL" clId="{5D7ABA0A-68B4-45DA-9DA4-E581F9EC0DA6}" dt="2023-02-27T16:04:59.621" v="1566" actId="20577"/>
        <pc:sldMkLst>
          <pc:docMk/>
          <pc:sldMk cId="673746202" sldId="275"/>
        </pc:sldMkLst>
        <pc:spChg chg="mod">
          <ac:chgData name="Pati,Usha R" userId="acf6a215-17f6-4371-bfde-623ac93bb2f4" providerId="ADAL" clId="{5D7ABA0A-68B4-45DA-9DA4-E581F9EC0DA6}" dt="2023-02-27T16:04:59.621" v="1566" actId="20577"/>
          <ac:spMkLst>
            <pc:docMk/>
            <pc:sldMk cId="673746202" sldId="275"/>
            <ac:spMk id="21" creationId="{A0DC4749-E8A5-C2D5-1358-2D884E513A10}"/>
          </ac:spMkLst>
        </pc:spChg>
      </pc:sldChg>
      <pc:sldChg chg="modSp mod">
        <pc:chgData name="Pati,Usha R" userId="acf6a215-17f6-4371-bfde-623ac93bb2f4" providerId="ADAL" clId="{5D7ABA0A-68B4-45DA-9DA4-E581F9EC0DA6}" dt="2023-02-27T16:04:51.880" v="1564" actId="20577"/>
        <pc:sldMkLst>
          <pc:docMk/>
          <pc:sldMk cId="3925356364" sldId="276"/>
        </pc:sldMkLst>
        <pc:spChg chg="mod">
          <ac:chgData name="Pati,Usha R" userId="acf6a215-17f6-4371-bfde-623ac93bb2f4" providerId="ADAL" clId="{5D7ABA0A-68B4-45DA-9DA4-E581F9EC0DA6}" dt="2023-02-27T16:04:51.880" v="1564" actId="20577"/>
          <ac:spMkLst>
            <pc:docMk/>
            <pc:sldMk cId="3925356364" sldId="276"/>
            <ac:spMk id="45" creationId="{86BD0486-7CB1-7FE2-9195-F322C6C9D2CE}"/>
          </ac:spMkLst>
        </pc:spChg>
      </pc:sldChg>
      <pc:sldChg chg="add del">
        <pc:chgData name="Pati,Usha R" userId="acf6a215-17f6-4371-bfde-623ac93bb2f4" providerId="ADAL" clId="{5D7ABA0A-68B4-45DA-9DA4-E581F9EC0DA6}" dt="2023-02-27T16:01:43.803" v="1539" actId="2890"/>
        <pc:sldMkLst>
          <pc:docMk/>
          <pc:sldMk cId="315629282" sldId="277"/>
        </pc:sldMkLst>
      </pc:sldChg>
      <pc:sldChg chg="addSp modSp new mod setBg">
        <pc:chgData name="Pati,Usha R" userId="acf6a215-17f6-4371-bfde-623ac93bb2f4" providerId="ADAL" clId="{5D7ABA0A-68B4-45DA-9DA4-E581F9EC0DA6}" dt="2023-02-27T16:15:08.809" v="1670" actId="26606"/>
        <pc:sldMkLst>
          <pc:docMk/>
          <pc:sldMk cId="3681240749" sldId="277"/>
        </pc:sldMkLst>
        <pc:picChg chg="add mod">
          <ac:chgData name="Pati,Usha R" userId="acf6a215-17f6-4371-bfde-623ac93bb2f4" providerId="ADAL" clId="{5D7ABA0A-68B4-45DA-9DA4-E581F9EC0DA6}" dt="2023-02-27T16:15:08.809" v="1670" actId="26606"/>
          <ac:picMkLst>
            <pc:docMk/>
            <pc:sldMk cId="3681240749" sldId="277"/>
            <ac:picMk id="1026" creationId="{4573CF8C-EAE0-826B-E07A-4F7A53FCF792}"/>
          </ac:picMkLst>
        </pc:picChg>
      </pc:sldChg>
    </pc:docChg>
  </pc:docChgLst>
  <pc:docChgLst>
    <pc:chgData name="Mohammad,Sajida" userId="S::s546648@nwmissouri.edu::ba87b2c1-b24d-4384-be46-f5b0c3bdbbb2" providerId="AD" clId="Web-{D6EB9358-E016-40A0-AA30-F605BB03BC39}"/>
    <pc:docChg chg="addSld delSld modSld">
      <pc:chgData name="Mohammad,Sajida" userId="S::s546648@nwmissouri.edu::ba87b2c1-b24d-4384-be46-f5b0c3bdbbb2" providerId="AD" clId="Web-{D6EB9358-E016-40A0-AA30-F605BB03BC39}" dt="2023-02-23T20:24:02.962" v="211"/>
      <pc:docMkLst>
        <pc:docMk/>
      </pc:docMkLst>
      <pc:sldChg chg="modSp">
        <pc:chgData name="Mohammad,Sajida" userId="S::s546648@nwmissouri.edu::ba87b2c1-b24d-4384-be46-f5b0c3bdbbb2" providerId="AD" clId="Web-{D6EB9358-E016-40A0-AA30-F605BB03BC39}" dt="2023-02-23T20:13:02.249" v="200" actId="20577"/>
        <pc:sldMkLst>
          <pc:docMk/>
          <pc:sldMk cId="760211914" sldId="266"/>
        </pc:sldMkLst>
        <pc:spChg chg="mod">
          <ac:chgData name="Mohammad,Sajida" userId="S::s546648@nwmissouri.edu::ba87b2c1-b24d-4384-be46-f5b0c3bdbbb2" providerId="AD" clId="Web-{D6EB9358-E016-40A0-AA30-F605BB03BC39}" dt="2023-02-23T20:13:02.249" v="200" actId="20577"/>
          <ac:spMkLst>
            <pc:docMk/>
            <pc:sldMk cId="760211914" sldId="266"/>
            <ac:spMk id="5" creationId="{53DECD1C-3618-BF6D-E2B1-8A5F0CE802E0}"/>
          </ac:spMkLst>
        </pc:spChg>
      </pc:sldChg>
      <pc:sldChg chg="modSp new del">
        <pc:chgData name="Mohammad,Sajida" userId="S::s546648@nwmissouri.edu::ba87b2c1-b24d-4384-be46-f5b0c3bdbbb2" providerId="AD" clId="Web-{D6EB9358-E016-40A0-AA30-F605BB03BC39}" dt="2023-02-23T20:24:02.962" v="211"/>
        <pc:sldMkLst>
          <pc:docMk/>
          <pc:sldMk cId="805124717" sldId="269"/>
        </pc:sldMkLst>
        <pc:spChg chg="mod">
          <ac:chgData name="Mohammad,Sajida" userId="S::s546648@nwmissouri.edu::ba87b2c1-b24d-4384-be46-f5b0c3bdbbb2" providerId="AD" clId="Web-{D6EB9358-E016-40A0-AA30-F605BB03BC39}" dt="2023-02-23T20:23:49.024" v="210" actId="20577"/>
          <ac:spMkLst>
            <pc:docMk/>
            <pc:sldMk cId="805124717" sldId="269"/>
            <ac:spMk id="2" creationId="{6ED2322C-757C-60D2-AB4B-98CC88E265C1}"/>
          </ac:spMkLst>
        </pc:spChg>
      </pc:sldChg>
    </pc:docChg>
  </pc:docChgLst>
  <pc:docChgLst>
    <pc:chgData name="Aluri,Hari Kiran" userId="S::s547051@nwmissouri.edu::fd1b1c24-3773-4139-a53d-3b2c31cc0fba" providerId="AD" clId="Web-{8EEA7F15-D1CC-BEA7-7952-460122DF898E}"/>
    <pc:docChg chg="modSld">
      <pc:chgData name="Aluri,Hari Kiran" userId="S::s547051@nwmissouri.edu::fd1b1c24-3773-4139-a53d-3b2c31cc0fba" providerId="AD" clId="Web-{8EEA7F15-D1CC-BEA7-7952-460122DF898E}" dt="2023-02-27T16:03:24.500" v="22" actId="20577"/>
      <pc:docMkLst>
        <pc:docMk/>
      </pc:docMkLst>
      <pc:sldChg chg="modSp">
        <pc:chgData name="Aluri,Hari Kiran" userId="S::s547051@nwmissouri.edu::fd1b1c24-3773-4139-a53d-3b2c31cc0fba" providerId="AD" clId="Web-{8EEA7F15-D1CC-BEA7-7952-460122DF898E}" dt="2023-02-27T16:03:24.500" v="22" actId="20577"/>
        <pc:sldMkLst>
          <pc:docMk/>
          <pc:sldMk cId="177337874" sldId="273"/>
        </pc:sldMkLst>
        <pc:spChg chg="mod">
          <ac:chgData name="Aluri,Hari Kiran" userId="S::s547051@nwmissouri.edu::fd1b1c24-3773-4139-a53d-3b2c31cc0fba" providerId="AD" clId="Web-{8EEA7F15-D1CC-BEA7-7952-460122DF898E}" dt="2023-02-27T16:03:24.500" v="22" actId="20577"/>
          <ac:spMkLst>
            <pc:docMk/>
            <pc:sldMk cId="177337874" sldId="273"/>
            <ac:spMk id="3" creationId="{12668C4D-A8E6-87F2-998E-9FD9541AE994}"/>
          </ac:spMkLst>
        </pc:spChg>
      </pc:sldChg>
    </pc:docChg>
  </pc:docChgLst>
  <pc:docChgLst>
    <pc:chgData name="Mohammad,Sajida" userId="S::s546648@nwmissouri.edu::ba87b2c1-b24d-4384-be46-f5b0c3bdbbb2" providerId="AD" clId="Web-{6477547A-2797-41BA-B923-E55210D581FC}"/>
    <pc:docChg chg="modSld">
      <pc:chgData name="Mohammad,Sajida" userId="S::s546648@nwmissouri.edu::ba87b2c1-b24d-4384-be46-f5b0c3bdbbb2" providerId="AD" clId="Web-{6477547A-2797-41BA-B923-E55210D581FC}" dt="2023-02-24T04:14:46.771" v="17" actId="20577"/>
      <pc:docMkLst>
        <pc:docMk/>
      </pc:docMkLst>
      <pc:sldChg chg="modSp">
        <pc:chgData name="Mohammad,Sajida" userId="S::s546648@nwmissouri.edu::ba87b2c1-b24d-4384-be46-f5b0c3bdbbb2" providerId="AD" clId="Web-{6477547A-2797-41BA-B923-E55210D581FC}" dt="2023-02-24T04:14:46.771" v="17" actId="20577"/>
        <pc:sldMkLst>
          <pc:docMk/>
          <pc:sldMk cId="760211914" sldId="266"/>
        </pc:sldMkLst>
        <pc:spChg chg="mod">
          <ac:chgData name="Mohammad,Sajida" userId="S::s546648@nwmissouri.edu::ba87b2c1-b24d-4384-be46-f5b0c3bdbbb2" providerId="AD" clId="Web-{6477547A-2797-41BA-B923-E55210D581FC}" dt="2023-02-24T04:14:46.771" v="17" actId="20577"/>
          <ac:spMkLst>
            <pc:docMk/>
            <pc:sldMk cId="760211914" sldId="266"/>
            <ac:spMk id="5" creationId="{53DECD1C-3618-BF6D-E2B1-8A5F0CE802E0}"/>
          </ac:spMkLst>
        </pc:spChg>
      </pc:sldChg>
      <pc:sldChg chg="modSp">
        <pc:chgData name="Mohammad,Sajida" userId="S::s546648@nwmissouri.edu::ba87b2c1-b24d-4384-be46-f5b0c3bdbbb2" providerId="AD" clId="Web-{6477547A-2797-41BA-B923-E55210D581FC}" dt="2023-02-24T04:02:29.980" v="2" actId="14100"/>
        <pc:sldMkLst>
          <pc:docMk/>
          <pc:sldMk cId="2694470218" sldId="269"/>
        </pc:sldMkLst>
        <pc:spChg chg="mod">
          <ac:chgData name="Mohammad,Sajida" userId="S::s546648@nwmissouri.edu::ba87b2c1-b24d-4384-be46-f5b0c3bdbbb2" providerId="AD" clId="Web-{6477547A-2797-41BA-B923-E55210D581FC}" dt="2023-02-24T04:02:29.980" v="2" actId="14100"/>
          <ac:spMkLst>
            <pc:docMk/>
            <pc:sldMk cId="2694470218" sldId="269"/>
            <ac:spMk id="6" creationId="{D069F1FA-11CF-D389-4E77-5E13CBE4FA01}"/>
          </ac:spMkLst>
        </pc:spChg>
        <pc:picChg chg="mod">
          <ac:chgData name="Mohammad,Sajida" userId="S::s546648@nwmissouri.edu::ba87b2c1-b24d-4384-be46-f5b0c3bdbbb2" providerId="AD" clId="Web-{6477547A-2797-41BA-B923-E55210D581FC}" dt="2023-02-24T04:02:25.917" v="1" actId="1076"/>
          <ac:picMkLst>
            <pc:docMk/>
            <pc:sldMk cId="2694470218" sldId="269"/>
            <ac:picMk id="5" creationId="{A389CFB8-76E5-E8F2-8A04-E94DD276C4C6}"/>
          </ac:picMkLst>
        </pc:picChg>
      </pc:sldChg>
      <pc:sldChg chg="addSp">
        <pc:chgData name="Mohammad,Sajida" userId="S::s546648@nwmissouri.edu::ba87b2c1-b24d-4384-be46-f5b0c3bdbbb2" providerId="AD" clId="Web-{6477547A-2797-41BA-B923-E55210D581FC}" dt="2023-02-24T04:02:00.854" v="0"/>
        <pc:sldMkLst>
          <pc:docMk/>
          <pc:sldMk cId="3253606628" sldId="274"/>
        </pc:sldMkLst>
        <pc:spChg chg="add">
          <ac:chgData name="Mohammad,Sajida" userId="S::s546648@nwmissouri.edu::ba87b2c1-b24d-4384-be46-f5b0c3bdbbb2" providerId="AD" clId="Web-{6477547A-2797-41BA-B923-E55210D581FC}" dt="2023-02-24T04:02:00.854" v="0"/>
          <ac:spMkLst>
            <pc:docMk/>
            <pc:sldMk cId="3253606628" sldId="274"/>
            <ac:spMk id="5" creationId="{1CF57461-9D88-14A7-4E63-8B1365F2D80C}"/>
          </ac:spMkLst>
        </pc:spChg>
      </pc:sldChg>
    </pc:docChg>
  </pc:docChgLst>
  <pc:docChgLst>
    <pc:chgData name="Aluri,Hari Kiran" userId="S::s547051@nwmissouri.edu::fd1b1c24-3773-4139-a53d-3b2c31cc0fba" providerId="AD" clId="Web-{D6B85F98-2FB0-14EB-A4A0-2DFE102D2C47}"/>
    <pc:docChg chg="addSld delSld modSld">
      <pc:chgData name="Aluri,Hari Kiran" userId="S::s547051@nwmissouri.edu::fd1b1c24-3773-4139-a53d-3b2c31cc0fba" providerId="AD" clId="Web-{D6B85F98-2FB0-14EB-A4A0-2DFE102D2C47}" dt="2023-02-23T21:08:26.496" v="318"/>
      <pc:docMkLst>
        <pc:docMk/>
      </pc:docMkLst>
      <pc:sldChg chg="modSp new">
        <pc:chgData name="Aluri,Hari Kiran" userId="S::s547051@nwmissouri.edu::fd1b1c24-3773-4139-a53d-3b2c31cc0fba" providerId="AD" clId="Web-{D6B85F98-2FB0-14EB-A4A0-2DFE102D2C47}" dt="2023-02-23T21:06:34.149" v="300" actId="20577"/>
        <pc:sldMkLst>
          <pc:docMk/>
          <pc:sldMk cId="177337874" sldId="273"/>
        </pc:sldMkLst>
        <pc:spChg chg="mod">
          <ac:chgData name="Aluri,Hari Kiran" userId="S::s547051@nwmissouri.edu::fd1b1c24-3773-4139-a53d-3b2c31cc0fba" providerId="AD" clId="Web-{D6B85F98-2FB0-14EB-A4A0-2DFE102D2C47}" dt="2023-02-23T20:57:16.024" v="189" actId="1076"/>
          <ac:spMkLst>
            <pc:docMk/>
            <pc:sldMk cId="177337874" sldId="273"/>
            <ac:spMk id="2" creationId="{86EA6E32-E38A-B7FD-18F0-B7486EC1EE6F}"/>
          </ac:spMkLst>
        </pc:spChg>
        <pc:spChg chg="mod">
          <ac:chgData name="Aluri,Hari Kiran" userId="S::s547051@nwmissouri.edu::fd1b1c24-3773-4139-a53d-3b2c31cc0fba" providerId="AD" clId="Web-{D6B85F98-2FB0-14EB-A4A0-2DFE102D2C47}" dt="2023-02-23T21:06:34.149" v="300" actId="20577"/>
          <ac:spMkLst>
            <pc:docMk/>
            <pc:sldMk cId="177337874" sldId="273"/>
            <ac:spMk id="3" creationId="{12668C4D-A8E6-87F2-998E-9FD9541AE994}"/>
          </ac:spMkLst>
        </pc:spChg>
      </pc:sldChg>
      <pc:sldChg chg="modSp new del">
        <pc:chgData name="Aluri,Hari Kiran" userId="S::s547051@nwmissouri.edu::fd1b1c24-3773-4139-a53d-3b2c31cc0fba" providerId="AD" clId="Web-{D6B85F98-2FB0-14EB-A4A0-2DFE102D2C47}" dt="2023-02-23T21:08:26.496" v="318"/>
        <pc:sldMkLst>
          <pc:docMk/>
          <pc:sldMk cId="1771416294" sldId="274"/>
        </pc:sldMkLst>
        <pc:spChg chg="mod">
          <ac:chgData name="Aluri,Hari Kiran" userId="S::s547051@nwmissouri.edu::fd1b1c24-3773-4139-a53d-3b2c31cc0fba" providerId="AD" clId="Web-{D6B85F98-2FB0-14EB-A4A0-2DFE102D2C47}" dt="2023-02-23T21:08:03.136" v="317" actId="20577"/>
          <ac:spMkLst>
            <pc:docMk/>
            <pc:sldMk cId="1771416294" sldId="274"/>
            <ac:spMk id="2" creationId="{2F1C2680-4B43-C66E-06D2-5D973244E590}"/>
          </ac:spMkLst>
        </pc:spChg>
      </pc:sldChg>
    </pc:docChg>
  </pc:docChgLst>
  <pc:docChgLst>
    <pc:chgData name="Aluri,Hari Kiran" userId="S::s547051@nwmissouri.edu::fd1b1c24-3773-4139-a53d-3b2c31cc0fba" providerId="AD" clId="Web-{651C2859-D2B1-F2D9-8426-0891C3704DBF}"/>
    <pc:docChg chg="addSld modSld">
      <pc:chgData name="Aluri,Hari Kiran" userId="S::s547051@nwmissouri.edu::fd1b1c24-3773-4139-a53d-3b2c31cc0fba" providerId="AD" clId="Web-{651C2859-D2B1-F2D9-8426-0891C3704DBF}" dt="2023-02-27T07:34:10.455" v="635" actId="20577"/>
      <pc:docMkLst>
        <pc:docMk/>
      </pc:docMkLst>
      <pc:sldChg chg="addSp delSp modSp">
        <pc:chgData name="Aluri,Hari Kiran" userId="S::s547051@nwmissouri.edu::fd1b1c24-3773-4139-a53d-3b2c31cc0fba" providerId="AD" clId="Web-{651C2859-D2B1-F2D9-8426-0891C3704DBF}" dt="2023-02-27T07:33:56.267" v="634" actId="20577"/>
        <pc:sldMkLst>
          <pc:docMk/>
          <pc:sldMk cId="2412926956" sldId="265"/>
        </pc:sldMkLst>
        <pc:spChg chg="add del mod">
          <ac:chgData name="Aluri,Hari Kiran" userId="S::s547051@nwmissouri.edu::fd1b1c24-3773-4139-a53d-3b2c31cc0fba" providerId="AD" clId="Web-{651C2859-D2B1-F2D9-8426-0891C3704DBF}" dt="2023-02-27T07:33:56.267" v="634" actId="20577"/>
          <ac:spMkLst>
            <pc:docMk/>
            <pc:sldMk cId="2412926956" sldId="265"/>
            <ac:spMk id="7" creationId="{AC1E8E87-21AF-B999-9285-C4FD9F475ACF}"/>
          </ac:spMkLst>
        </pc:spChg>
      </pc:sldChg>
      <pc:sldChg chg="modSp">
        <pc:chgData name="Aluri,Hari Kiran" userId="S::s547051@nwmissouri.edu::fd1b1c24-3773-4139-a53d-3b2c31cc0fba" providerId="AD" clId="Web-{651C2859-D2B1-F2D9-8426-0891C3704DBF}" dt="2023-02-27T07:34:10.455" v="635" actId="20577"/>
        <pc:sldMkLst>
          <pc:docMk/>
          <pc:sldMk cId="760211914" sldId="266"/>
        </pc:sldMkLst>
        <pc:spChg chg="mod">
          <ac:chgData name="Aluri,Hari Kiran" userId="S::s547051@nwmissouri.edu::fd1b1c24-3773-4139-a53d-3b2c31cc0fba" providerId="AD" clId="Web-{651C2859-D2B1-F2D9-8426-0891C3704DBF}" dt="2023-02-27T07:34:10.455" v="635" actId="20577"/>
          <ac:spMkLst>
            <pc:docMk/>
            <pc:sldMk cId="760211914" sldId="266"/>
            <ac:spMk id="7" creationId="{B7D8B472-8353-60C4-CF19-98F6EED3B4D0}"/>
          </ac:spMkLst>
        </pc:spChg>
      </pc:sldChg>
      <pc:sldChg chg="modSp">
        <pc:chgData name="Aluri,Hari Kiran" userId="S::s547051@nwmissouri.edu::fd1b1c24-3773-4139-a53d-3b2c31cc0fba" providerId="AD" clId="Web-{651C2859-D2B1-F2D9-8426-0891C3704DBF}" dt="2023-02-27T07:31:54.481" v="622" actId="1076"/>
        <pc:sldMkLst>
          <pc:docMk/>
          <pc:sldMk cId="2694470218" sldId="269"/>
        </pc:sldMkLst>
        <pc:spChg chg="mod">
          <ac:chgData name="Aluri,Hari Kiran" userId="S::s547051@nwmissouri.edu::fd1b1c24-3773-4139-a53d-3b2c31cc0fba" providerId="AD" clId="Web-{651C2859-D2B1-F2D9-8426-0891C3704DBF}" dt="2023-02-27T07:31:54.481" v="622" actId="1076"/>
          <ac:spMkLst>
            <pc:docMk/>
            <pc:sldMk cId="2694470218" sldId="269"/>
            <ac:spMk id="12" creationId="{ED5EE8FA-7804-51F5-40B6-2DF8428C8D41}"/>
          </ac:spMkLst>
        </pc:spChg>
      </pc:sldChg>
      <pc:sldChg chg="modSp">
        <pc:chgData name="Aluri,Hari Kiran" userId="S::s547051@nwmissouri.edu::fd1b1c24-3773-4139-a53d-3b2c31cc0fba" providerId="AD" clId="Web-{651C2859-D2B1-F2D9-8426-0891C3704DBF}" dt="2023-02-27T07:33:07.547" v="628" actId="1076"/>
        <pc:sldMkLst>
          <pc:docMk/>
          <pc:sldMk cId="177337874" sldId="273"/>
        </pc:sldMkLst>
        <pc:spChg chg="mod">
          <ac:chgData name="Aluri,Hari Kiran" userId="S::s547051@nwmissouri.edu::fd1b1c24-3773-4139-a53d-3b2c31cc0fba" providerId="AD" clId="Web-{651C2859-D2B1-F2D9-8426-0891C3704DBF}" dt="2023-02-27T07:14:46.796" v="519" actId="20577"/>
          <ac:spMkLst>
            <pc:docMk/>
            <pc:sldMk cId="177337874" sldId="273"/>
            <ac:spMk id="2" creationId="{86EA6E32-E38A-B7FD-18F0-B7486EC1EE6F}"/>
          </ac:spMkLst>
        </pc:spChg>
        <pc:spChg chg="mod">
          <ac:chgData name="Aluri,Hari Kiran" userId="S::s547051@nwmissouri.edu::fd1b1c24-3773-4139-a53d-3b2c31cc0fba" providerId="AD" clId="Web-{651C2859-D2B1-F2D9-8426-0891C3704DBF}" dt="2023-02-27T07:14:29.154" v="518" actId="20577"/>
          <ac:spMkLst>
            <pc:docMk/>
            <pc:sldMk cId="177337874" sldId="273"/>
            <ac:spMk id="3" creationId="{12668C4D-A8E6-87F2-998E-9FD9541AE994}"/>
          </ac:spMkLst>
        </pc:spChg>
        <pc:spChg chg="mod">
          <ac:chgData name="Aluri,Hari Kiran" userId="S::s547051@nwmissouri.edu::fd1b1c24-3773-4139-a53d-3b2c31cc0fba" providerId="AD" clId="Web-{651C2859-D2B1-F2D9-8426-0891C3704DBF}" dt="2023-02-27T07:33:07.547" v="628" actId="1076"/>
          <ac:spMkLst>
            <pc:docMk/>
            <pc:sldMk cId="177337874" sldId="273"/>
            <ac:spMk id="4" creationId="{0E8332B1-FBE2-F91A-1C4C-5DD6FF2EFA1E}"/>
          </ac:spMkLst>
        </pc:spChg>
        <pc:spChg chg="mod">
          <ac:chgData name="Aluri,Hari Kiran" userId="S::s547051@nwmissouri.edu::fd1b1c24-3773-4139-a53d-3b2c31cc0fba" providerId="AD" clId="Web-{651C2859-D2B1-F2D9-8426-0891C3704DBF}" dt="2023-02-27T07:26:31.595" v="595" actId="1076"/>
          <ac:spMkLst>
            <pc:docMk/>
            <pc:sldMk cId="177337874" sldId="273"/>
            <ac:spMk id="5" creationId="{823D762C-D448-1560-0572-A4FFB154123E}"/>
          </ac:spMkLst>
        </pc:spChg>
      </pc:sldChg>
      <pc:sldChg chg="addSp delSp modSp new mod setBg">
        <pc:chgData name="Aluri,Hari Kiran" userId="S::s547051@nwmissouri.edu::fd1b1c24-3773-4139-a53d-3b2c31cc0fba" providerId="AD" clId="Web-{651C2859-D2B1-F2D9-8426-0891C3704DBF}" dt="2023-02-27T07:33:47.314" v="633" actId="1076"/>
        <pc:sldMkLst>
          <pc:docMk/>
          <pc:sldMk cId="673746202" sldId="275"/>
        </pc:sldMkLst>
        <pc:spChg chg="mod">
          <ac:chgData name="Aluri,Hari Kiran" userId="S::s547051@nwmissouri.edu::fd1b1c24-3773-4139-a53d-3b2c31cc0fba" providerId="AD" clId="Web-{651C2859-D2B1-F2D9-8426-0891C3704DBF}" dt="2023-02-27T07:15:23.250" v="520"/>
          <ac:spMkLst>
            <pc:docMk/>
            <pc:sldMk cId="673746202" sldId="275"/>
            <ac:spMk id="2" creationId="{2D66E050-9AB7-344A-C964-1AC04F855D70}"/>
          </ac:spMkLst>
        </pc:spChg>
        <pc:spChg chg="del mod">
          <ac:chgData name="Aluri,Hari Kiran" userId="S::s547051@nwmissouri.edu::fd1b1c24-3773-4139-a53d-3b2c31cc0fba" providerId="AD" clId="Web-{651C2859-D2B1-F2D9-8426-0891C3704DBF}" dt="2023-02-27T07:21:42.112" v="548"/>
          <ac:spMkLst>
            <pc:docMk/>
            <pc:sldMk cId="673746202" sldId="275"/>
            <ac:spMk id="3" creationId="{48B924EF-887F-51E8-A43B-A1789A9DD949}"/>
          </ac:spMkLst>
        </pc:spChg>
        <pc:spChg chg="add">
          <ac:chgData name="Aluri,Hari Kiran" userId="S::s547051@nwmissouri.edu::fd1b1c24-3773-4139-a53d-3b2c31cc0fba" providerId="AD" clId="Web-{651C2859-D2B1-F2D9-8426-0891C3704DBF}" dt="2023-02-27T07:21:42.112" v="548"/>
          <ac:spMkLst>
            <pc:docMk/>
            <pc:sldMk cId="673746202" sldId="275"/>
            <ac:spMk id="9" creationId="{EFA2AC96-1E47-421C-A03F-F98E354EB4E6}"/>
          </ac:spMkLst>
        </pc:spChg>
        <pc:spChg chg="add mod">
          <ac:chgData name="Aluri,Hari Kiran" userId="S::s547051@nwmissouri.edu::fd1b1c24-3773-4139-a53d-3b2c31cc0fba" providerId="AD" clId="Web-{651C2859-D2B1-F2D9-8426-0891C3704DBF}" dt="2023-02-27T07:25:45.906" v="593" actId="1076"/>
          <ac:spMkLst>
            <pc:docMk/>
            <pc:sldMk cId="673746202" sldId="275"/>
            <ac:spMk id="13" creationId="{2BAA92B5-8D84-275E-F83E-C047BD1E4063}"/>
          </ac:spMkLst>
        </pc:spChg>
        <pc:spChg chg="add del mod">
          <ac:chgData name="Aluri,Hari Kiran" userId="S::s547051@nwmissouri.edu::fd1b1c24-3773-4139-a53d-3b2c31cc0fba" providerId="AD" clId="Web-{651C2859-D2B1-F2D9-8426-0891C3704DBF}" dt="2023-02-27T07:29:20.101" v="607"/>
          <ac:spMkLst>
            <pc:docMk/>
            <pc:sldMk cId="673746202" sldId="275"/>
            <ac:spMk id="14" creationId="{FAA61510-E58F-E6AE-301E-2E24922311C0}"/>
          </ac:spMkLst>
        </pc:spChg>
        <pc:spChg chg="add mod">
          <ac:chgData name="Aluri,Hari Kiran" userId="S::s547051@nwmissouri.edu::fd1b1c24-3773-4139-a53d-3b2c31cc0fba" providerId="AD" clId="Web-{651C2859-D2B1-F2D9-8426-0891C3704DBF}" dt="2023-02-27T07:33:47.314" v="633" actId="1076"/>
          <ac:spMkLst>
            <pc:docMk/>
            <pc:sldMk cId="673746202" sldId="275"/>
            <ac:spMk id="21" creationId="{A0DC4749-E8A5-C2D5-1358-2D884E513A10}"/>
          </ac:spMkLst>
        </pc:spChg>
        <pc:graphicFrameChg chg="add">
          <ac:chgData name="Aluri,Hari Kiran" userId="S::s547051@nwmissouri.edu::fd1b1c24-3773-4139-a53d-3b2c31cc0fba" providerId="AD" clId="Web-{651C2859-D2B1-F2D9-8426-0891C3704DBF}" dt="2023-02-27T07:21:42.112" v="548"/>
          <ac:graphicFrameMkLst>
            <pc:docMk/>
            <pc:sldMk cId="673746202" sldId="275"/>
            <ac:graphicFrameMk id="5" creationId="{202DD317-2481-DDBF-B12A-AF28463E9FF8}"/>
          </ac:graphicFrameMkLst>
        </pc:graphicFrameChg>
        <pc:picChg chg="add del">
          <ac:chgData name="Aluri,Hari Kiran" userId="S::s547051@nwmissouri.edu::fd1b1c24-3773-4139-a53d-3b2c31cc0fba" providerId="AD" clId="Web-{651C2859-D2B1-F2D9-8426-0891C3704DBF}" dt="2023-02-27T07:21:36.659" v="547"/>
          <ac:picMkLst>
            <pc:docMk/>
            <pc:sldMk cId="673746202" sldId="275"/>
            <ac:picMk id="7" creationId="{5DBECF2A-6BDE-FCE0-0980-E0372F92BE6C}"/>
          </ac:picMkLst>
        </pc:picChg>
      </pc:sldChg>
      <pc:sldChg chg="addSp delSp modSp new mod setBg setClrOvrMap">
        <pc:chgData name="Aluri,Hari Kiran" userId="S::s547051@nwmissouri.edu::fd1b1c24-3773-4139-a53d-3b2c31cc0fba" providerId="AD" clId="Web-{651C2859-D2B1-F2D9-8426-0891C3704DBF}" dt="2023-02-27T07:33:33.141" v="632" actId="1076"/>
        <pc:sldMkLst>
          <pc:docMk/>
          <pc:sldMk cId="3925356364" sldId="276"/>
        </pc:sldMkLst>
        <pc:spChg chg="mod">
          <ac:chgData name="Aluri,Hari Kiran" userId="S::s547051@nwmissouri.edu::fd1b1c24-3773-4139-a53d-3b2c31cc0fba" providerId="AD" clId="Web-{651C2859-D2B1-F2D9-8426-0891C3704DBF}" dt="2023-02-27T07:18:49.856" v="539"/>
          <ac:spMkLst>
            <pc:docMk/>
            <pc:sldMk cId="3925356364" sldId="276"/>
            <ac:spMk id="2" creationId="{67160FC2-A61F-F2BB-5BBF-2E981EB9671F}"/>
          </ac:spMkLst>
        </pc:spChg>
        <pc:spChg chg="add del mod ord">
          <ac:chgData name="Aluri,Hari Kiran" userId="S::s547051@nwmissouri.edu::fd1b1c24-3773-4139-a53d-3b2c31cc0fba" providerId="AD" clId="Web-{651C2859-D2B1-F2D9-8426-0891C3704DBF}" dt="2023-02-27T07:21:24.424" v="546"/>
          <ac:spMkLst>
            <pc:docMk/>
            <pc:sldMk cId="3925356364" sldId="276"/>
            <ac:spMk id="3" creationId="{F7DC7C17-144A-030A-DFC8-AC0521E54415}"/>
          </ac:spMkLst>
        </pc:spChg>
        <pc:spChg chg="add del">
          <ac:chgData name="Aluri,Hari Kiran" userId="S::s547051@nwmissouri.edu::fd1b1c24-3773-4139-a53d-3b2c31cc0fba" providerId="AD" clId="Web-{651C2859-D2B1-F2D9-8426-0891C3704DBF}" dt="2023-02-27T07:21:19.955" v="543"/>
          <ac:spMkLst>
            <pc:docMk/>
            <pc:sldMk cId="3925356364" sldId="276"/>
            <ac:spMk id="9" creationId="{EFA2AC96-1E47-421C-A03F-F98E354EB4E6}"/>
          </ac:spMkLst>
        </pc:spChg>
        <pc:spChg chg="add del">
          <ac:chgData name="Aluri,Hari Kiran" userId="S::s547051@nwmissouri.edu::fd1b1c24-3773-4139-a53d-3b2c31cc0fba" providerId="AD" clId="Web-{651C2859-D2B1-F2D9-8426-0891C3704DBF}" dt="2023-02-27T07:18:46.466" v="537"/>
          <ac:spMkLst>
            <pc:docMk/>
            <pc:sldMk cId="3925356364" sldId="276"/>
            <ac:spMk id="12" creationId="{B1007713-5891-46A9-BACA-FAD760FE2353}"/>
          </ac:spMkLst>
        </pc:spChg>
        <pc:spChg chg="add">
          <ac:chgData name="Aluri,Hari Kiran" userId="S::s547051@nwmissouri.edu::fd1b1c24-3773-4139-a53d-3b2c31cc0fba" providerId="AD" clId="Web-{651C2859-D2B1-F2D9-8426-0891C3704DBF}" dt="2023-02-27T07:21:24.424" v="546"/>
          <ac:spMkLst>
            <pc:docMk/>
            <pc:sldMk cId="3925356364" sldId="276"/>
            <ac:spMk id="13" creationId="{EFA2AC96-1E47-421C-A03F-F98E354EB4E6}"/>
          </ac:spMkLst>
        </pc:spChg>
        <pc:spChg chg="add del">
          <ac:chgData name="Aluri,Hari Kiran" userId="S::s547051@nwmissouri.edu::fd1b1c24-3773-4139-a53d-3b2c31cc0fba" providerId="AD" clId="Web-{651C2859-D2B1-F2D9-8426-0891C3704DBF}" dt="2023-02-27T07:18:46.466" v="537"/>
          <ac:spMkLst>
            <pc:docMk/>
            <pc:sldMk cId="3925356364" sldId="276"/>
            <ac:spMk id="14" creationId="{74BB6AA7-7EAD-4D3B-9335-B6E8BD7E6891}"/>
          </ac:spMkLst>
        </pc:spChg>
        <pc:spChg chg="add del">
          <ac:chgData name="Aluri,Hari Kiran" userId="S::s547051@nwmissouri.edu::fd1b1c24-3773-4139-a53d-3b2c31cc0fba" providerId="AD" clId="Web-{651C2859-D2B1-F2D9-8426-0891C3704DBF}" dt="2023-02-27T07:18:49.856" v="539"/>
          <ac:spMkLst>
            <pc:docMk/>
            <pc:sldMk cId="3925356364" sldId="276"/>
            <ac:spMk id="16" creationId="{D49AB149-D0D3-42EA-8B4C-F39E213AE222}"/>
          </ac:spMkLst>
        </pc:spChg>
        <pc:spChg chg="add del">
          <ac:chgData name="Aluri,Hari Kiran" userId="S::s547051@nwmissouri.edu::fd1b1c24-3773-4139-a53d-3b2c31cc0fba" providerId="AD" clId="Web-{651C2859-D2B1-F2D9-8426-0891C3704DBF}" dt="2023-02-27T07:18:49.856" v="539"/>
          <ac:spMkLst>
            <pc:docMk/>
            <pc:sldMk cId="3925356364" sldId="276"/>
            <ac:spMk id="17" creationId="{094E213D-3FA7-4D59-80B5-015897DCAFCA}"/>
          </ac:spMkLst>
        </pc:spChg>
        <pc:spChg chg="add del">
          <ac:chgData name="Aluri,Hari Kiran" userId="S::s547051@nwmissouri.edu::fd1b1c24-3773-4139-a53d-3b2c31cc0fba" providerId="AD" clId="Web-{651C2859-D2B1-F2D9-8426-0891C3704DBF}" dt="2023-02-27T07:18:49.856" v="539"/>
          <ac:spMkLst>
            <pc:docMk/>
            <pc:sldMk cId="3925356364" sldId="276"/>
            <ac:spMk id="18" creationId="{0D63BE23-20C0-4F37-860E-0892A4DE083B}"/>
          </ac:spMkLst>
        </pc:spChg>
        <pc:spChg chg="add mod">
          <ac:chgData name="Aluri,Hari Kiran" userId="S::s547051@nwmissouri.edu::fd1b1c24-3773-4139-a53d-3b2c31cc0fba" providerId="AD" clId="Web-{651C2859-D2B1-F2D9-8426-0891C3704DBF}" dt="2023-02-27T07:26:11.719" v="594" actId="1076"/>
          <ac:spMkLst>
            <pc:docMk/>
            <pc:sldMk cId="3925356364" sldId="276"/>
            <ac:spMk id="32" creationId="{2229876E-BD68-24EF-6707-496C67AE0A30}"/>
          </ac:spMkLst>
        </pc:spChg>
        <pc:spChg chg="add del mod">
          <ac:chgData name="Aluri,Hari Kiran" userId="S::s547051@nwmissouri.edu::fd1b1c24-3773-4139-a53d-3b2c31cc0fba" providerId="AD" clId="Web-{651C2859-D2B1-F2D9-8426-0891C3704DBF}" dt="2023-02-27T07:27:47.269" v="597"/>
          <ac:spMkLst>
            <pc:docMk/>
            <pc:sldMk cId="3925356364" sldId="276"/>
            <ac:spMk id="33" creationId="{5174ED5A-819D-15BA-0E05-37DB5D289945}"/>
          </ac:spMkLst>
        </pc:spChg>
        <pc:spChg chg="add del mod">
          <ac:chgData name="Aluri,Hari Kiran" userId="S::s547051@nwmissouri.edu::fd1b1c24-3773-4139-a53d-3b2c31cc0fba" providerId="AD" clId="Web-{651C2859-D2B1-F2D9-8426-0891C3704DBF}" dt="2023-02-27T07:27:53.145" v="599"/>
          <ac:spMkLst>
            <pc:docMk/>
            <pc:sldMk cId="3925356364" sldId="276"/>
            <ac:spMk id="34" creationId="{7DBCEDF7-7F1F-613B-4A93-8327E52B6837}"/>
          </ac:spMkLst>
        </pc:spChg>
        <pc:spChg chg="add del mod">
          <ac:chgData name="Aluri,Hari Kiran" userId="S::s547051@nwmissouri.edu::fd1b1c24-3773-4139-a53d-3b2c31cc0fba" providerId="AD" clId="Web-{651C2859-D2B1-F2D9-8426-0891C3704DBF}" dt="2023-02-27T07:28:58.131" v="603"/>
          <ac:spMkLst>
            <pc:docMk/>
            <pc:sldMk cId="3925356364" sldId="276"/>
            <ac:spMk id="35" creationId="{702FBCF8-5A3A-B279-05AF-63DAC660E20E}"/>
          </ac:spMkLst>
        </pc:spChg>
        <pc:spChg chg="add mod">
          <ac:chgData name="Aluri,Hari Kiran" userId="S::s547051@nwmissouri.edu::fd1b1c24-3773-4139-a53d-3b2c31cc0fba" providerId="AD" clId="Web-{651C2859-D2B1-F2D9-8426-0891C3704DBF}" dt="2023-02-27T07:33:33.141" v="632" actId="1076"/>
          <ac:spMkLst>
            <pc:docMk/>
            <pc:sldMk cId="3925356364" sldId="276"/>
            <ac:spMk id="45" creationId="{86BD0486-7CB1-7FE2-9195-F322C6C9D2CE}"/>
          </ac:spMkLst>
        </pc:spChg>
        <pc:graphicFrameChg chg="add del">
          <ac:chgData name="Aluri,Hari Kiran" userId="S::s547051@nwmissouri.edu::fd1b1c24-3773-4139-a53d-3b2c31cc0fba" providerId="AD" clId="Web-{651C2859-D2B1-F2D9-8426-0891C3704DBF}" dt="2023-02-27T07:21:19.955" v="543"/>
          <ac:graphicFrameMkLst>
            <pc:docMk/>
            <pc:sldMk cId="3925356364" sldId="276"/>
            <ac:graphicFrameMk id="5" creationId="{C668D250-678E-82AE-37A4-83D9C538C4BC}"/>
          </ac:graphicFrameMkLst>
        </pc:graphicFrameChg>
        <pc:graphicFrameChg chg="add del">
          <ac:chgData name="Aluri,Hari Kiran" userId="S::s547051@nwmissouri.edu::fd1b1c24-3773-4139-a53d-3b2c31cc0fba" providerId="AD" clId="Web-{651C2859-D2B1-F2D9-8426-0891C3704DBF}" dt="2023-02-27T07:21:24.409" v="545"/>
          <ac:graphicFrameMkLst>
            <pc:docMk/>
            <pc:sldMk cId="3925356364" sldId="276"/>
            <ac:graphicFrameMk id="11" creationId="{759403A3-0996-A61E-A707-DC93197E442A}"/>
          </ac:graphicFrameMkLst>
        </pc:graphicFrameChg>
        <pc:graphicFrameChg chg="add">
          <ac:chgData name="Aluri,Hari Kiran" userId="S::s547051@nwmissouri.edu::fd1b1c24-3773-4139-a53d-3b2c31cc0fba" providerId="AD" clId="Web-{651C2859-D2B1-F2D9-8426-0891C3704DBF}" dt="2023-02-27T07:21:24.424" v="546"/>
          <ac:graphicFrameMkLst>
            <pc:docMk/>
            <pc:sldMk cId="3925356364" sldId="276"/>
            <ac:graphicFrameMk id="15" creationId="{C668D250-678E-82AE-37A4-83D9C538C4BC}"/>
          </ac:graphicFrameMkLst>
        </pc:graphicFrameChg>
        <pc:picChg chg="add del mod">
          <ac:chgData name="Aluri,Hari Kiran" userId="S::s547051@nwmissouri.edu::fd1b1c24-3773-4139-a53d-3b2c31cc0fba" providerId="AD" clId="Web-{651C2859-D2B1-F2D9-8426-0891C3704DBF}" dt="2023-02-27T07:20:59.033" v="541"/>
          <ac:picMkLst>
            <pc:docMk/>
            <pc:sldMk cId="3925356364" sldId="276"/>
            <ac:picMk id="7" creationId="{3B862F02-21A3-772F-0F83-DFD8DD87EDA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A54F86-3C1E-46C0-824A-9F1B1C8E280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D6D3BEE-DEA2-4BC6-A260-F315C4BD123C}">
      <dgm:prSet custT="1"/>
      <dgm:spPr/>
      <dgm:t>
        <a:bodyPr/>
        <a:lstStyle/>
        <a:p>
          <a:r>
            <a:rPr lang="en-US" sz="1800"/>
            <a:t>When user likes to buy a product,  has to come to this screen and see the listings available and pick or browse on it</a:t>
          </a:r>
        </a:p>
      </dgm:t>
    </dgm:pt>
    <dgm:pt modelId="{B957F273-0B3E-43A1-8A2D-D6DA938468FB}" type="parTrans" cxnId="{BE406F3D-8DD4-4B02-9C63-A37F50478C18}">
      <dgm:prSet/>
      <dgm:spPr/>
      <dgm:t>
        <a:bodyPr/>
        <a:lstStyle/>
        <a:p>
          <a:endParaRPr lang="en-US"/>
        </a:p>
      </dgm:t>
    </dgm:pt>
    <dgm:pt modelId="{5E8A92F7-65BB-47F4-B1B1-46E1AE0EB050}" type="sibTrans" cxnId="{BE406F3D-8DD4-4B02-9C63-A37F50478C18}">
      <dgm:prSet/>
      <dgm:spPr/>
      <dgm:t>
        <a:bodyPr/>
        <a:lstStyle/>
        <a:p>
          <a:endParaRPr lang="en-US"/>
        </a:p>
      </dgm:t>
    </dgm:pt>
    <dgm:pt modelId="{818EC7D5-CD41-4F5B-8D9D-0F7320C37112}">
      <dgm:prSet custT="1"/>
      <dgm:spPr/>
      <dgm:t>
        <a:bodyPr/>
        <a:lstStyle/>
        <a:p>
          <a:r>
            <a:rPr lang="en-US" sz="1800" err="1"/>
            <a:t>He/She</a:t>
          </a:r>
          <a:r>
            <a:rPr lang="en-US" sz="1800"/>
            <a:t> will select the item from the list and visit the product for more details</a:t>
          </a:r>
        </a:p>
      </dgm:t>
    </dgm:pt>
    <dgm:pt modelId="{D120D87D-FF57-4DED-92B6-74AA0E0481F5}" type="parTrans" cxnId="{5D429A88-853C-494A-BDCE-F11648E973C1}">
      <dgm:prSet/>
      <dgm:spPr/>
      <dgm:t>
        <a:bodyPr/>
        <a:lstStyle/>
        <a:p>
          <a:endParaRPr lang="en-US"/>
        </a:p>
      </dgm:t>
    </dgm:pt>
    <dgm:pt modelId="{5B33A7AC-A5B9-484A-A1FC-B2C494E1D0B0}" type="sibTrans" cxnId="{5D429A88-853C-494A-BDCE-F11648E973C1}">
      <dgm:prSet/>
      <dgm:spPr/>
      <dgm:t>
        <a:bodyPr/>
        <a:lstStyle/>
        <a:p>
          <a:endParaRPr lang="en-US"/>
        </a:p>
      </dgm:t>
    </dgm:pt>
    <dgm:pt modelId="{0B532B64-7312-49C6-8BFA-1AD1C7BEF70E}">
      <dgm:prSet custT="1"/>
      <dgm:spPr/>
      <dgm:t>
        <a:bodyPr/>
        <a:lstStyle/>
        <a:p>
          <a:r>
            <a:rPr lang="en-US" sz="1800" err="1"/>
            <a:t>He/She</a:t>
          </a:r>
          <a:r>
            <a:rPr lang="en-US" sz="1800"/>
            <a:t> can reach the customer on the listed phone number and makes the deal</a:t>
          </a:r>
        </a:p>
      </dgm:t>
    </dgm:pt>
    <dgm:pt modelId="{CFBACF9A-8CAC-4544-8D42-5D7040DB2BE7}" type="parTrans" cxnId="{5AD80C2F-52C2-4DE4-A61F-1C7867F81954}">
      <dgm:prSet/>
      <dgm:spPr/>
      <dgm:t>
        <a:bodyPr/>
        <a:lstStyle/>
        <a:p>
          <a:endParaRPr lang="en-US"/>
        </a:p>
      </dgm:t>
    </dgm:pt>
    <dgm:pt modelId="{43A62EB0-57F1-41F2-BE85-60CD1FEAA2D1}" type="sibTrans" cxnId="{5AD80C2F-52C2-4DE4-A61F-1C7867F81954}">
      <dgm:prSet/>
      <dgm:spPr/>
      <dgm:t>
        <a:bodyPr/>
        <a:lstStyle/>
        <a:p>
          <a:endParaRPr lang="en-US"/>
        </a:p>
      </dgm:t>
    </dgm:pt>
    <dgm:pt modelId="{3F8EE9D4-2992-4052-BE3A-763CEFC573FA}" type="pres">
      <dgm:prSet presAssocID="{F8A54F86-3C1E-46C0-824A-9F1B1C8E28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CFB2453-26A6-45A0-B2CF-C097DA3CBD03}" type="pres">
      <dgm:prSet presAssocID="{AD6D3BEE-DEA2-4BC6-A260-F315C4BD123C}" presName="hierRoot1" presStyleCnt="0"/>
      <dgm:spPr/>
    </dgm:pt>
    <dgm:pt modelId="{FB254274-67A2-416C-BA76-7D25F6349FBD}" type="pres">
      <dgm:prSet presAssocID="{AD6D3BEE-DEA2-4BC6-A260-F315C4BD123C}" presName="composite" presStyleCnt="0"/>
      <dgm:spPr/>
    </dgm:pt>
    <dgm:pt modelId="{0D46988A-7C9A-4EF0-B999-0B743B1FF265}" type="pres">
      <dgm:prSet presAssocID="{AD6D3BEE-DEA2-4BC6-A260-F315C4BD123C}" presName="background" presStyleLbl="node0" presStyleIdx="0" presStyleCnt="3"/>
      <dgm:spPr/>
    </dgm:pt>
    <dgm:pt modelId="{C6B9223D-0999-4416-B3CF-ADBAE5D363FE}" type="pres">
      <dgm:prSet presAssocID="{AD6D3BEE-DEA2-4BC6-A260-F315C4BD123C}" presName="text" presStyleLbl="fgAcc0" presStyleIdx="0" presStyleCnt="3">
        <dgm:presLayoutVars>
          <dgm:chPref val="3"/>
        </dgm:presLayoutVars>
      </dgm:prSet>
      <dgm:spPr/>
    </dgm:pt>
    <dgm:pt modelId="{4B27F673-201D-4954-9ACA-A055DFC15DDF}" type="pres">
      <dgm:prSet presAssocID="{AD6D3BEE-DEA2-4BC6-A260-F315C4BD123C}" presName="hierChild2" presStyleCnt="0"/>
      <dgm:spPr/>
    </dgm:pt>
    <dgm:pt modelId="{6F3153EC-5A37-4F10-95DE-C66289ED9BCE}" type="pres">
      <dgm:prSet presAssocID="{818EC7D5-CD41-4F5B-8D9D-0F7320C37112}" presName="hierRoot1" presStyleCnt="0"/>
      <dgm:spPr/>
    </dgm:pt>
    <dgm:pt modelId="{9744B630-C46E-4B2C-8D04-44E58D43DF90}" type="pres">
      <dgm:prSet presAssocID="{818EC7D5-CD41-4F5B-8D9D-0F7320C37112}" presName="composite" presStyleCnt="0"/>
      <dgm:spPr/>
    </dgm:pt>
    <dgm:pt modelId="{ECF8598D-C54D-45FB-913D-68094F532CFD}" type="pres">
      <dgm:prSet presAssocID="{818EC7D5-CD41-4F5B-8D9D-0F7320C37112}" presName="background" presStyleLbl="node0" presStyleIdx="1" presStyleCnt="3"/>
      <dgm:spPr/>
    </dgm:pt>
    <dgm:pt modelId="{B123A652-FBB1-459C-9786-08CECFEACA12}" type="pres">
      <dgm:prSet presAssocID="{818EC7D5-CD41-4F5B-8D9D-0F7320C37112}" presName="text" presStyleLbl="fgAcc0" presStyleIdx="1" presStyleCnt="3">
        <dgm:presLayoutVars>
          <dgm:chPref val="3"/>
        </dgm:presLayoutVars>
      </dgm:prSet>
      <dgm:spPr/>
    </dgm:pt>
    <dgm:pt modelId="{5B7D46ED-7673-4640-9FD0-77A4C54EF2FC}" type="pres">
      <dgm:prSet presAssocID="{818EC7D5-CD41-4F5B-8D9D-0F7320C37112}" presName="hierChild2" presStyleCnt="0"/>
      <dgm:spPr/>
    </dgm:pt>
    <dgm:pt modelId="{9E0A7750-8D93-4ADA-86C2-7F26EBD896C3}" type="pres">
      <dgm:prSet presAssocID="{0B532B64-7312-49C6-8BFA-1AD1C7BEF70E}" presName="hierRoot1" presStyleCnt="0"/>
      <dgm:spPr/>
    </dgm:pt>
    <dgm:pt modelId="{C66C02A9-4256-499C-907A-73BF78A25111}" type="pres">
      <dgm:prSet presAssocID="{0B532B64-7312-49C6-8BFA-1AD1C7BEF70E}" presName="composite" presStyleCnt="0"/>
      <dgm:spPr/>
    </dgm:pt>
    <dgm:pt modelId="{50ECE183-671B-43FC-AEEE-9DDC1E0AAA7D}" type="pres">
      <dgm:prSet presAssocID="{0B532B64-7312-49C6-8BFA-1AD1C7BEF70E}" presName="background" presStyleLbl="node0" presStyleIdx="2" presStyleCnt="3"/>
      <dgm:spPr/>
    </dgm:pt>
    <dgm:pt modelId="{0565CB3A-3423-4506-AC53-161575A849A9}" type="pres">
      <dgm:prSet presAssocID="{0B532B64-7312-49C6-8BFA-1AD1C7BEF70E}" presName="text" presStyleLbl="fgAcc0" presStyleIdx="2" presStyleCnt="3">
        <dgm:presLayoutVars>
          <dgm:chPref val="3"/>
        </dgm:presLayoutVars>
      </dgm:prSet>
      <dgm:spPr/>
    </dgm:pt>
    <dgm:pt modelId="{028E007F-47A2-4C79-83FE-A3EB570388B5}" type="pres">
      <dgm:prSet presAssocID="{0B532B64-7312-49C6-8BFA-1AD1C7BEF70E}" presName="hierChild2" presStyleCnt="0"/>
      <dgm:spPr/>
    </dgm:pt>
  </dgm:ptLst>
  <dgm:cxnLst>
    <dgm:cxn modelId="{BC5C291B-4071-4151-A72E-1D8425E8BB52}" type="presOf" srcId="{AD6D3BEE-DEA2-4BC6-A260-F315C4BD123C}" destId="{C6B9223D-0999-4416-B3CF-ADBAE5D363FE}" srcOrd="0" destOrd="0" presId="urn:microsoft.com/office/officeart/2005/8/layout/hierarchy1"/>
    <dgm:cxn modelId="{3209E828-4A26-4CA4-BE62-38194E73BAD4}" type="presOf" srcId="{0B532B64-7312-49C6-8BFA-1AD1C7BEF70E}" destId="{0565CB3A-3423-4506-AC53-161575A849A9}" srcOrd="0" destOrd="0" presId="urn:microsoft.com/office/officeart/2005/8/layout/hierarchy1"/>
    <dgm:cxn modelId="{5AD80C2F-52C2-4DE4-A61F-1C7867F81954}" srcId="{F8A54F86-3C1E-46C0-824A-9F1B1C8E2802}" destId="{0B532B64-7312-49C6-8BFA-1AD1C7BEF70E}" srcOrd="2" destOrd="0" parTransId="{CFBACF9A-8CAC-4544-8D42-5D7040DB2BE7}" sibTransId="{43A62EB0-57F1-41F2-BE85-60CD1FEAA2D1}"/>
    <dgm:cxn modelId="{BE406F3D-8DD4-4B02-9C63-A37F50478C18}" srcId="{F8A54F86-3C1E-46C0-824A-9F1B1C8E2802}" destId="{AD6D3BEE-DEA2-4BC6-A260-F315C4BD123C}" srcOrd="0" destOrd="0" parTransId="{B957F273-0B3E-43A1-8A2D-D6DA938468FB}" sibTransId="{5E8A92F7-65BB-47F4-B1B1-46E1AE0EB050}"/>
    <dgm:cxn modelId="{63E68742-39A6-496B-BDC9-7F4E70EDF38E}" type="presOf" srcId="{818EC7D5-CD41-4F5B-8D9D-0F7320C37112}" destId="{B123A652-FBB1-459C-9786-08CECFEACA12}" srcOrd="0" destOrd="0" presId="urn:microsoft.com/office/officeart/2005/8/layout/hierarchy1"/>
    <dgm:cxn modelId="{5D429A88-853C-494A-BDCE-F11648E973C1}" srcId="{F8A54F86-3C1E-46C0-824A-9F1B1C8E2802}" destId="{818EC7D5-CD41-4F5B-8D9D-0F7320C37112}" srcOrd="1" destOrd="0" parTransId="{D120D87D-FF57-4DED-92B6-74AA0E0481F5}" sibTransId="{5B33A7AC-A5B9-484A-A1FC-B2C494E1D0B0}"/>
    <dgm:cxn modelId="{E1F6A699-5940-4A96-A76F-49D95A29EE9D}" type="presOf" srcId="{F8A54F86-3C1E-46C0-824A-9F1B1C8E2802}" destId="{3F8EE9D4-2992-4052-BE3A-763CEFC573FA}" srcOrd="0" destOrd="0" presId="urn:microsoft.com/office/officeart/2005/8/layout/hierarchy1"/>
    <dgm:cxn modelId="{EB5C51F1-F817-4227-B511-1A3665C33DFE}" type="presParOf" srcId="{3F8EE9D4-2992-4052-BE3A-763CEFC573FA}" destId="{DCFB2453-26A6-45A0-B2CF-C097DA3CBD03}" srcOrd="0" destOrd="0" presId="urn:microsoft.com/office/officeart/2005/8/layout/hierarchy1"/>
    <dgm:cxn modelId="{40BD4A32-6DF5-4ED6-B403-6EF6F53B6683}" type="presParOf" srcId="{DCFB2453-26A6-45A0-B2CF-C097DA3CBD03}" destId="{FB254274-67A2-416C-BA76-7D25F6349FBD}" srcOrd="0" destOrd="0" presId="urn:microsoft.com/office/officeart/2005/8/layout/hierarchy1"/>
    <dgm:cxn modelId="{D2444F15-9FA4-4D23-8C16-30914961470E}" type="presParOf" srcId="{FB254274-67A2-416C-BA76-7D25F6349FBD}" destId="{0D46988A-7C9A-4EF0-B999-0B743B1FF265}" srcOrd="0" destOrd="0" presId="urn:microsoft.com/office/officeart/2005/8/layout/hierarchy1"/>
    <dgm:cxn modelId="{66E266FF-A179-4AE4-A555-4FBCCFBA5E6A}" type="presParOf" srcId="{FB254274-67A2-416C-BA76-7D25F6349FBD}" destId="{C6B9223D-0999-4416-B3CF-ADBAE5D363FE}" srcOrd="1" destOrd="0" presId="urn:microsoft.com/office/officeart/2005/8/layout/hierarchy1"/>
    <dgm:cxn modelId="{586DF6EC-33C6-4C46-BE63-6CE76507C5F5}" type="presParOf" srcId="{DCFB2453-26A6-45A0-B2CF-C097DA3CBD03}" destId="{4B27F673-201D-4954-9ACA-A055DFC15DDF}" srcOrd="1" destOrd="0" presId="urn:microsoft.com/office/officeart/2005/8/layout/hierarchy1"/>
    <dgm:cxn modelId="{C94957F7-9C76-4A80-8CC8-47CFBC6B72E5}" type="presParOf" srcId="{3F8EE9D4-2992-4052-BE3A-763CEFC573FA}" destId="{6F3153EC-5A37-4F10-95DE-C66289ED9BCE}" srcOrd="1" destOrd="0" presId="urn:microsoft.com/office/officeart/2005/8/layout/hierarchy1"/>
    <dgm:cxn modelId="{E6227570-1A02-4852-9582-EA7FF9885407}" type="presParOf" srcId="{6F3153EC-5A37-4F10-95DE-C66289ED9BCE}" destId="{9744B630-C46E-4B2C-8D04-44E58D43DF90}" srcOrd="0" destOrd="0" presId="urn:microsoft.com/office/officeart/2005/8/layout/hierarchy1"/>
    <dgm:cxn modelId="{E9909730-5EEC-4826-B866-D6B367B72568}" type="presParOf" srcId="{9744B630-C46E-4B2C-8D04-44E58D43DF90}" destId="{ECF8598D-C54D-45FB-913D-68094F532CFD}" srcOrd="0" destOrd="0" presId="urn:microsoft.com/office/officeart/2005/8/layout/hierarchy1"/>
    <dgm:cxn modelId="{A18F5967-B74E-401B-AAC9-812A0500B4F9}" type="presParOf" srcId="{9744B630-C46E-4B2C-8D04-44E58D43DF90}" destId="{B123A652-FBB1-459C-9786-08CECFEACA12}" srcOrd="1" destOrd="0" presId="urn:microsoft.com/office/officeart/2005/8/layout/hierarchy1"/>
    <dgm:cxn modelId="{C72EFFF8-3B11-4620-ACAC-0ED872D7D867}" type="presParOf" srcId="{6F3153EC-5A37-4F10-95DE-C66289ED9BCE}" destId="{5B7D46ED-7673-4640-9FD0-77A4C54EF2FC}" srcOrd="1" destOrd="0" presId="urn:microsoft.com/office/officeart/2005/8/layout/hierarchy1"/>
    <dgm:cxn modelId="{EB9676E0-8C71-4F6D-800F-81CF97F4E46B}" type="presParOf" srcId="{3F8EE9D4-2992-4052-BE3A-763CEFC573FA}" destId="{9E0A7750-8D93-4ADA-86C2-7F26EBD896C3}" srcOrd="2" destOrd="0" presId="urn:microsoft.com/office/officeart/2005/8/layout/hierarchy1"/>
    <dgm:cxn modelId="{A6FEAD3F-A406-481E-8B34-A9A83BC701AC}" type="presParOf" srcId="{9E0A7750-8D93-4ADA-86C2-7F26EBD896C3}" destId="{C66C02A9-4256-499C-907A-73BF78A25111}" srcOrd="0" destOrd="0" presId="urn:microsoft.com/office/officeart/2005/8/layout/hierarchy1"/>
    <dgm:cxn modelId="{A80F2C6D-E442-4277-B85F-7E733CF23088}" type="presParOf" srcId="{C66C02A9-4256-499C-907A-73BF78A25111}" destId="{50ECE183-671B-43FC-AEEE-9DDC1E0AAA7D}" srcOrd="0" destOrd="0" presId="urn:microsoft.com/office/officeart/2005/8/layout/hierarchy1"/>
    <dgm:cxn modelId="{0494BB02-E7D0-486C-8B06-3A6E10B1A7B3}" type="presParOf" srcId="{C66C02A9-4256-499C-907A-73BF78A25111}" destId="{0565CB3A-3423-4506-AC53-161575A849A9}" srcOrd="1" destOrd="0" presId="urn:microsoft.com/office/officeart/2005/8/layout/hierarchy1"/>
    <dgm:cxn modelId="{EADE5738-6099-444F-AEEE-D00AC885713E}" type="presParOf" srcId="{9E0A7750-8D93-4ADA-86C2-7F26EBD896C3}" destId="{028E007F-47A2-4C79-83FE-A3EB570388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49609D-11E6-4AB9-B11A-CA5999DB1F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159C31-CB75-4560-8D82-63EB3BA7188E}">
      <dgm:prSet custT="1"/>
      <dgm:spPr/>
      <dgm:t>
        <a:bodyPr/>
        <a:lstStyle/>
        <a:p>
          <a:r>
            <a:rPr lang="en-US" sz="1800"/>
            <a:t>In this functionality the logged-in user will upload the pictures and details of the product which the person is ready to sell</a:t>
          </a:r>
        </a:p>
      </dgm:t>
    </dgm:pt>
    <dgm:pt modelId="{BCF1E8D6-70A3-483B-A124-C8942915F429}" type="parTrans" cxnId="{FF357A2A-B339-4CD0-A153-C100B9F0BCC3}">
      <dgm:prSet/>
      <dgm:spPr/>
      <dgm:t>
        <a:bodyPr/>
        <a:lstStyle/>
        <a:p>
          <a:endParaRPr lang="en-US"/>
        </a:p>
      </dgm:t>
    </dgm:pt>
    <dgm:pt modelId="{6EE2E428-9E8D-4EB9-A55E-E3F484F2B322}" type="sibTrans" cxnId="{FF357A2A-B339-4CD0-A153-C100B9F0BCC3}">
      <dgm:prSet/>
      <dgm:spPr/>
      <dgm:t>
        <a:bodyPr/>
        <a:lstStyle/>
        <a:p>
          <a:endParaRPr lang="en-US"/>
        </a:p>
      </dgm:t>
    </dgm:pt>
    <dgm:pt modelId="{00D8E8E1-D469-406E-8486-3967A1319B17}">
      <dgm:prSet custT="1"/>
      <dgm:spPr/>
      <dgm:t>
        <a:bodyPr/>
        <a:lstStyle/>
        <a:p>
          <a:r>
            <a:rPr lang="en-US" sz="1800"/>
            <a:t>We have categorized them into 4 Major sectors</a:t>
          </a:r>
        </a:p>
      </dgm:t>
    </dgm:pt>
    <dgm:pt modelId="{CEBF512E-8A84-4BFE-9034-11AC2D8F9853}" type="parTrans" cxnId="{977BE220-C8C5-4167-8CDF-CB5678C8DAEF}">
      <dgm:prSet/>
      <dgm:spPr/>
      <dgm:t>
        <a:bodyPr/>
        <a:lstStyle/>
        <a:p>
          <a:endParaRPr lang="en-US"/>
        </a:p>
      </dgm:t>
    </dgm:pt>
    <dgm:pt modelId="{ED0F80F6-058D-4FE0-8A86-61639164974A}" type="sibTrans" cxnId="{977BE220-C8C5-4167-8CDF-CB5678C8DAEF}">
      <dgm:prSet/>
      <dgm:spPr/>
      <dgm:t>
        <a:bodyPr/>
        <a:lstStyle/>
        <a:p>
          <a:endParaRPr lang="en-US"/>
        </a:p>
      </dgm:t>
    </dgm:pt>
    <dgm:pt modelId="{32497F04-5F84-455A-862D-C927F7437189}">
      <dgm:prSet custT="1"/>
      <dgm:spPr/>
      <dgm:t>
        <a:bodyPr/>
        <a:lstStyle/>
        <a:p>
          <a:r>
            <a:rPr lang="en-US" sz="1800"/>
            <a:t>Automobile</a:t>
          </a:r>
        </a:p>
      </dgm:t>
    </dgm:pt>
    <dgm:pt modelId="{1837A87C-A555-4154-8501-8392B859C4A6}" type="parTrans" cxnId="{D5596467-E8C5-4BBE-8927-E3C6E48C5E08}">
      <dgm:prSet/>
      <dgm:spPr/>
      <dgm:t>
        <a:bodyPr/>
        <a:lstStyle/>
        <a:p>
          <a:endParaRPr lang="en-US"/>
        </a:p>
      </dgm:t>
    </dgm:pt>
    <dgm:pt modelId="{CB9742B9-321D-48A2-8A50-4174341A8505}" type="sibTrans" cxnId="{D5596467-E8C5-4BBE-8927-E3C6E48C5E08}">
      <dgm:prSet/>
      <dgm:spPr/>
      <dgm:t>
        <a:bodyPr/>
        <a:lstStyle/>
        <a:p>
          <a:endParaRPr lang="en-US"/>
        </a:p>
      </dgm:t>
    </dgm:pt>
    <dgm:pt modelId="{936067EE-D6D7-4E71-91AD-A6903ADF303A}">
      <dgm:prSet custT="1"/>
      <dgm:spPr/>
      <dgm:t>
        <a:bodyPr/>
        <a:lstStyle/>
        <a:p>
          <a:r>
            <a:rPr lang="en-US" sz="1800"/>
            <a:t>Household</a:t>
          </a:r>
        </a:p>
      </dgm:t>
    </dgm:pt>
    <dgm:pt modelId="{67A23D3C-8808-465D-860D-81EEBCE9A7EA}" type="parTrans" cxnId="{5DC05F83-281F-4321-BA56-304DBD744649}">
      <dgm:prSet/>
      <dgm:spPr/>
      <dgm:t>
        <a:bodyPr/>
        <a:lstStyle/>
        <a:p>
          <a:endParaRPr lang="en-US"/>
        </a:p>
      </dgm:t>
    </dgm:pt>
    <dgm:pt modelId="{32FEB570-D645-42A9-92D9-FFA9AE3E4BE9}" type="sibTrans" cxnId="{5DC05F83-281F-4321-BA56-304DBD744649}">
      <dgm:prSet/>
      <dgm:spPr/>
      <dgm:t>
        <a:bodyPr/>
        <a:lstStyle/>
        <a:p>
          <a:endParaRPr lang="en-US"/>
        </a:p>
      </dgm:t>
    </dgm:pt>
    <dgm:pt modelId="{01BD4933-2DFA-4288-9BC5-235CF14F1172}">
      <dgm:prSet custT="1"/>
      <dgm:spPr/>
      <dgm:t>
        <a:bodyPr/>
        <a:lstStyle/>
        <a:p>
          <a:r>
            <a:rPr lang="en-US" sz="1800"/>
            <a:t>Furniture</a:t>
          </a:r>
        </a:p>
      </dgm:t>
    </dgm:pt>
    <dgm:pt modelId="{2B57B28E-6DB0-4A62-9CDA-0E2669387BC6}" type="parTrans" cxnId="{49D75C4E-7E94-4D52-A5E6-D4B7EE698807}">
      <dgm:prSet/>
      <dgm:spPr/>
      <dgm:t>
        <a:bodyPr/>
        <a:lstStyle/>
        <a:p>
          <a:endParaRPr lang="en-US"/>
        </a:p>
      </dgm:t>
    </dgm:pt>
    <dgm:pt modelId="{3AC8A630-F06B-45C2-B10C-2CEDEE21288E}" type="sibTrans" cxnId="{49D75C4E-7E94-4D52-A5E6-D4B7EE698807}">
      <dgm:prSet/>
      <dgm:spPr/>
      <dgm:t>
        <a:bodyPr/>
        <a:lstStyle/>
        <a:p>
          <a:endParaRPr lang="en-US"/>
        </a:p>
      </dgm:t>
    </dgm:pt>
    <dgm:pt modelId="{53DF2175-A975-4868-BA77-339D71801261}">
      <dgm:prSet custT="1"/>
      <dgm:spPr/>
      <dgm:t>
        <a:bodyPr/>
        <a:lstStyle/>
        <a:p>
          <a:r>
            <a:rPr lang="en-US" sz="1800"/>
            <a:t>Electronics</a:t>
          </a:r>
        </a:p>
      </dgm:t>
    </dgm:pt>
    <dgm:pt modelId="{3CB83760-048B-4C98-BEA0-CFBD533D74F9}" type="parTrans" cxnId="{8FF94C83-55D0-429C-B9F9-F258D31CEFFF}">
      <dgm:prSet/>
      <dgm:spPr/>
      <dgm:t>
        <a:bodyPr/>
        <a:lstStyle/>
        <a:p>
          <a:endParaRPr lang="en-US"/>
        </a:p>
      </dgm:t>
    </dgm:pt>
    <dgm:pt modelId="{D0B9A028-8F90-401E-8777-0D0D58051637}" type="sibTrans" cxnId="{8FF94C83-55D0-429C-B9F9-F258D31CEFFF}">
      <dgm:prSet/>
      <dgm:spPr/>
      <dgm:t>
        <a:bodyPr/>
        <a:lstStyle/>
        <a:p>
          <a:endParaRPr lang="en-US"/>
        </a:p>
      </dgm:t>
    </dgm:pt>
    <dgm:pt modelId="{6B2FA6D2-280F-41AF-A1D1-C849D32EFD4C}" type="pres">
      <dgm:prSet presAssocID="{0149609D-11E6-4AB9-B11A-CA5999DB1F83}" presName="linear" presStyleCnt="0">
        <dgm:presLayoutVars>
          <dgm:animLvl val="lvl"/>
          <dgm:resizeHandles val="exact"/>
        </dgm:presLayoutVars>
      </dgm:prSet>
      <dgm:spPr/>
    </dgm:pt>
    <dgm:pt modelId="{49E43DA7-C9E7-4146-BB2B-B009CDD1A33B}" type="pres">
      <dgm:prSet presAssocID="{8C159C31-CB75-4560-8D82-63EB3BA7188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3C6DB76-0AB2-4DC1-A1AC-C3237F0493A9}" type="pres">
      <dgm:prSet presAssocID="{6EE2E428-9E8D-4EB9-A55E-E3F484F2B322}" presName="spacer" presStyleCnt="0"/>
      <dgm:spPr/>
    </dgm:pt>
    <dgm:pt modelId="{1AFAFA04-B114-43BD-8DB6-710A1BF9589A}" type="pres">
      <dgm:prSet presAssocID="{00D8E8E1-D469-406E-8486-3967A1319B1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6DA5D4D-C75D-4EE8-974E-5C2CA7B4C3D2}" type="pres">
      <dgm:prSet presAssocID="{ED0F80F6-058D-4FE0-8A86-61639164974A}" presName="spacer" presStyleCnt="0"/>
      <dgm:spPr/>
    </dgm:pt>
    <dgm:pt modelId="{1B92B6F7-5688-474E-886E-CC6EFCB3AF9E}" type="pres">
      <dgm:prSet presAssocID="{32497F04-5F84-455A-862D-C927F743718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65A83D4-4D4B-4EFF-BA3B-E1A81A5A99E5}" type="pres">
      <dgm:prSet presAssocID="{CB9742B9-321D-48A2-8A50-4174341A8505}" presName="spacer" presStyleCnt="0"/>
      <dgm:spPr/>
    </dgm:pt>
    <dgm:pt modelId="{7F0D0453-250E-461D-9F1E-A62F1F2E9A21}" type="pres">
      <dgm:prSet presAssocID="{936067EE-D6D7-4E71-91AD-A6903ADF303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C47DF1A-E29E-411A-A631-535CE8F3A6D9}" type="pres">
      <dgm:prSet presAssocID="{32FEB570-D645-42A9-92D9-FFA9AE3E4BE9}" presName="spacer" presStyleCnt="0"/>
      <dgm:spPr/>
    </dgm:pt>
    <dgm:pt modelId="{59F36874-DA02-43B7-86E0-EF40056908ED}" type="pres">
      <dgm:prSet presAssocID="{01BD4933-2DFA-4288-9BC5-235CF14F117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DFBCDD-6031-4303-9625-E89CB0A8773E}" type="pres">
      <dgm:prSet presAssocID="{3AC8A630-F06B-45C2-B10C-2CEDEE21288E}" presName="spacer" presStyleCnt="0"/>
      <dgm:spPr/>
    </dgm:pt>
    <dgm:pt modelId="{E112FFC5-D228-4EA1-BF96-8A2B62213E81}" type="pres">
      <dgm:prSet presAssocID="{53DF2175-A975-4868-BA77-339D7180126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3A40608-4136-44F3-8EEA-85903546B83D}" type="presOf" srcId="{53DF2175-A975-4868-BA77-339D71801261}" destId="{E112FFC5-D228-4EA1-BF96-8A2B62213E81}" srcOrd="0" destOrd="0" presId="urn:microsoft.com/office/officeart/2005/8/layout/vList2"/>
    <dgm:cxn modelId="{ECF96F1D-69BD-4AB0-8030-96FDA2476D01}" type="presOf" srcId="{0149609D-11E6-4AB9-B11A-CA5999DB1F83}" destId="{6B2FA6D2-280F-41AF-A1D1-C849D32EFD4C}" srcOrd="0" destOrd="0" presId="urn:microsoft.com/office/officeart/2005/8/layout/vList2"/>
    <dgm:cxn modelId="{977BE220-C8C5-4167-8CDF-CB5678C8DAEF}" srcId="{0149609D-11E6-4AB9-B11A-CA5999DB1F83}" destId="{00D8E8E1-D469-406E-8486-3967A1319B17}" srcOrd="1" destOrd="0" parTransId="{CEBF512E-8A84-4BFE-9034-11AC2D8F9853}" sibTransId="{ED0F80F6-058D-4FE0-8A86-61639164974A}"/>
    <dgm:cxn modelId="{AC44EE29-948A-403A-9BEF-58F6666D1AD5}" type="presOf" srcId="{32497F04-5F84-455A-862D-C927F7437189}" destId="{1B92B6F7-5688-474E-886E-CC6EFCB3AF9E}" srcOrd="0" destOrd="0" presId="urn:microsoft.com/office/officeart/2005/8/layout/vList2"/>
    <dgm:cxn modelId="{FF357A2A-B339-4CD0-A153-C100B9F0BCC3}" srcId="{0149609D-11E6-4AB9-B11A-CA5999DB1F83}" destId="{8C159C31-CB75-4560-8D82-63EB3BA7188E}" srcOrd="0" destOrd="0" parTransId="{BCF1E8D6-70A3-483B-A124-C8942915F429}" sibTransId="{6EE2E428-9E8D-4EB9-A55E-E3F484F2B322}"/>
    <dgm:cxn modelId="{D5596467-E8C5-4BBE-8927-E3C6E48C5E08}" srcId="{0149609D-11E6-4AB9-B11A-CA5999DB1F83}" destId="{32497F04-5F84-455A-862D-C927F7437189}" srcOrd="2" destOrd="0" parTransId="{1837A87C-A555-4154-8501-8392B859C4A6}" sibTransId="{CB9742B9-321D-48A2-8A50-4174341A8505}"/>
    <dgm:cxn modelId="{49D75C4E-7E94-4D52-A5E6-D4B7EE698807}" srcId="{0149609D-11E6-4AB9-B11A-CA5999DB1F83}" destId="{01BD4933-2DFA-4288-9BC5-235CF14F1172}" srcOrd="4" destOrd="0" parTransId="{2B57B28E-6DB0-4A62-9CDA-0E2669387BC6}" sibTransId="{3AC8A630-F06B-45C2-B10C-2CEDEE21288E}"/>
    <dgm:cxn modelId="{5DC05F83-281F-4321-BA56-304DBD744649}" srcId="{0149609D-11E6-4AB9-B11A-CA5999DB1F83}" destId="{936067EE-D6D7-4E71-91AD-A6903ADF303A}" srcOrd="3" destOrd="0" parTransId="{67A23D3C-8808-465D-860D-81EEBCE9A7EA}" sibTransId="{32FEB570-D645-42A9-92D9-FFA9AE3E4BE9}"/>
    <dgm:cxn modelId="{8FF94C83-55D0-429C-B9F9-F258D31CEFFF}" srcId="{0149609D-11E6-4AB9-B11A-CA5999DB1F83}" destId="{53DF2175-A975-4868-BA77-339D71801261}" srcOrd="5" destOrd="0" parTransId="{3CB83760-048B-4C98-BEA0-CFBD533D74F9}" sibTransId="{D0B9A028-8F90-401E-8777-0D0D58051637}"/>
    <dgm:cxn modelId="{9A24E58B-28C7-4DB6-9670-3324C514C48E}" type="presOf" srcId="{936067EE-D6D7-4E71-91AD-A6903ADF303A}" destId="{7F0D0453-250E-461D-9F1E-A62F1F2E9A21}" srcOrd="0" destOrd="0" presId="urn:microsoft.com/office/officeart/2005/8/layout/vList2"/>
    <dgm:cxn modelId="{EA2CA08D-68F6-449E-B7B5-79C1FA2E6C53}" type="presOf" srcId="{8C159C31-CB75-4560-8D82-63EB3BA7188E}" destId="{49E43DA7-C9E7-4146-BB2B-B009CDD1A33B}" srcOrd="0" destOrd="0" presId="urn:microsoft.com/office/officeart/2005/8/layout/vList2"/>
    <dgm:cxn modelId="{B77B1ADC-417C-4B59-993B-B5505AF890EE}" type="presOf" srcId="{00D8E8E1-D469-406E-8486-3967A1319B17}" destId="{1AFAFA04-B114-43BD-8DB6-710A1BF9589A}" srcOrd="0" destOrd="0" presId="urn:microsoft.com/office/officeart/2005/8/layout/vList2"/>
    <dgm:cxn modelId="{7D1562F1-8AAB-42C2-B895-CFB15D20BC75}" type="presOf" srcId="{01BD4933-2DFA-4288-9BC5-235CF14F1172}" destId="{59F36874-DA02-43B7-86E0-EF40056908ED}" srcOrd="0" destOrd="0" presId="urn:microsoft.com/office/officeart/2005/8/layout/vList2"/>
    <dgm:cxn modelId="{9F63AE47-2262-467B-97DA-10665D732D38}" type="presParOf" srcId="{6B2FA6D2-280F-41AF-A1D1-C849D32EFD4C}" destId="{49E43DA7-C9E7-4146-BB2B-B009CDD1A33B}" srcOrd="0" destOrd="0" presId="urn:microsoft.com/office/officeart/2005/8/layout/vList2"/>
    <dgm:cxn modelId="{8BD2A350-0A0E-46A3-B398-A4205A4E35BA}" type="presParOf" srcId="{6B2FA6D2-280F-41AF-A1D1-C849D32EFD4C}" destId="{D3C6DB76-0AB2-4DC1-A1AC-C3237F0493A9}" srcOrd="1" destOrd="0" presId="urn:microsoft.com/office/officeart/2005/8/layout/vList2"/>
    <dgm:cxn modelId="{43FD30B6-7719-41D7-976D-0CDFEDA06B34}" type="presParOf" srcId="{6B2FA6D2-280F-41AF-A1D1-C849D32EFD4C}" destId="{1AFAFA04-B114-43BD-8DB6-710A1BF9589A}" srcOrd="2" destOrd="0" presId="urn:microsoft.com/office/officeart/2005/8/layout/vList2"/>
    <dgm:cxn modelId="{2EBE2F18-787E-489F-A0BF-46C0FF14C212}" type="presParOf" srcId="{6B2FA6D2-280F-41AF-A1D1-C849D32EFD4C}" destId="{36DA5D4D-C75D-4EE8-974E-5C2CA7B4C3D2}" srcOrd="3" destOrd="0" presId="urn:microsoft.com/office/officeart/2005/8/layout/vList2"/>
    <dgm:cxn modelId="{86BAE291-13BA-411E-A832-B87AB1432050}" type="presParOf" srcId="{6B2FA6D2-280F-41AF-A1D1-C849D32EFD4C}" destId="{1B92B6F7-5688-474E-886E-CC6EFCB3AF9E}" srcOrd="4" destOrd="0" presId="urn:microsoft.com/office/officeart/2005/8/layout/vList2"/>
    <dgm:cxn modelId="{D74E4895-3D78-4826-9728-8A1EF2058257}" type="presParOf" srcId="{6B2FA6D2-280F-41AF-A1D1-C849D32EFD4C}" destId="{065A83D4-4D4B-4EFF-BA3B-E1A81A5A99E5}" srcOrd="5" destOrd="0" presId="urn:microsoft.com/office/officeart/2005/8/layout/vList2"/>
    <dgm:cxn modelId="{C87E62EB-31D3-421B-9A46-97D46168A1A0}" type="presParOf" srcId="{6B2FA6D2-280F-41AF-A1D1-C849D32EFD4C}" destId="{7F0D0453-250E-461D-9F1E-A62F1F2E9A21}" srcOrd="6" destOrd="0" presId="urn:microsoft.com/office/officeart/2005/8/layout/vList2"/>
    <dgm:cxn modelId="{847F986C-98FA-4788-BF60-A7432AF9068D}" type="presParOf" srcId="{6B2FA6D2-280F-41AF-A1D1-C849D32EFD4C}" destId="{FC47DF1A-E29E-411A-A631-535CE8F3A6D9}" srcOrd="7" destOrd="0" presId="urn:microsoft.com/office/officeart/2005/8/layout/vList2"/>
    <dgm:cxn modelId="{1CDDE66F-178D-403D-B50A-34B11E69A980}" type="presParOf" srcId="{6B2FA6D2-280F-41AF-A1D1-C849D32EFD4C}" destId="{59F36874-DA02-43B7-86E0-EF40056908ED}" srcOrd="8" destOrd="0" presId="urn:microsoft.com/office/officeart/2005/8/layout/vList2"/>
    <dgm:cxn modelId="{F4D97365-7D07-453B-8A8F-2898E7DEFE9C}" type="presParOf" srcId="{6B2FA6D2-280F-41AF-A1D1-C849D32EFD4C}" destId="{FADFBCDD-6031-4303-9625-E89CB0A8773E}" srcOrd="9" destOrd="0" presId="urn:microsoft.com/office/officeart/2005/8/layout/vList2"/>
    <dgm:cxn modelId="{3F66A9E0-8004-4E9E-8CCF-12C850FBFBD2}" type="presParOf" srcId="{6B2FA6D2-280F-41AF-A1D1-C849D32EFD4C}" destId="{E112FFC5-D228-4EA1-BF96-8A2B62213E8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D3EED-CC04-485D-AF6A-AD19AA3E514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A0B65E-66D9-4E44-9E00-A22044B7123F}">
      <dgm:prSet custT="1"/>
      <dgm:spPr/>
      <dgm:t>
        <a:bodyPr/>
        <a:lstStyle/>
        <a:p>
          <a:r>
            <a:rPr lang="en-US" sz="1800"/>
            <a:t>The items which don’t fall in the above sectors will go under a new category called Miscellaneous</a:t>
          </a:r>
        </a:p>
      </dgm:t>
    </dgm:pt>
    <dgm:pt modelId="{D8A26103-BF1F-49AE-8688-3484A9364DE0}" type="parTrans" cxnId="{68205F2D-B09E-41BE-AB39-5448F18EC59C}">
      <dgm:prSet/>
      <dgm:spPr/>
      <dgm:t>
        <a:bodyPr/>
        <a:lstStyle/>
        <a:p>
          <a:endParaRPr lang="en-US"/>
        </a:p>
      </dgm:t>
    </dgm:pt>
    <dgm:pt modelId="{0C9D42B4-4F47-44BC-98C0-EB9CCFDB37D7}" type="sibTrans" cxnId="{68205F2D-B09E-41BE-AB39-5448F18EC59C}">
      <dgm:prSet/>
      <dgm:spPr/>
      <dgm:t>
        <a:bodyPr/>
        <a:lstStyle/>
        <a:p>
          <a:endParaRPr lang="en-US"/>
        </a:p>
      </dgm:t>
    </dgm:pt>
    <dgm:pt modelId="{71296AE3-F258-41D3-BC4C-8AC5C77F0039}">
      <dgm:prSet custT="1"/>
      <dgm:spPr/>
      <dgm:t>
        <a:bodyPr/>
        <a:lstStyle/>
        <a:p>
          <a:r>
            <a:rPr lang="en-US" sz="1800"/>
            <a:t>Any end user who feels that his item doesn’t suit in above can opt for miscellaneous</a:t>
          </a:r>
        </a:p>
      </dgm:t>
    </dgm:pt>
    <dgm:pt modelId="{62475CCB-5085-41AE-B49F-7936C652ED35}" type="parTrans" cxnId="{A1D61669-0100-4878-8A57-73AEBE78A42A}">
      <dgm:prSet/>
      <dgm:spPr/>
      <dgm:t>
        <a:bodyPr/>
        <a:lstStyle/>
        <a:p>
          <a:endParaRPr lang="en-US"/>
        </a:p>
      </dgm:t>
    </dgm:pt>
    <dgm:pt modelId="{EB7B88DD-6194-4872-BAF5-30C44E0B372B}" type="sibTrans" cxnId="{A1D61669-0100-4878-8A57-73AEBE78A42A}">
      <dgm:prSet/>
      <dgm:spPr/>
      <dgm:t>
        <a:bodyPr/>
        <a:lstStyle/>
        <a:p>
          <a:endParaRPr lang="en-US"/>
        </a:p>
      </dgm:t>
    </dgm:pt>
    <dgm:pt modelId="{573BFDD7-FD0E-4FD9-9F3A-D4084A9E5695}">
      <dgm:prSet custT="1"/>
      <dgm:spPr/>
      <dgm:t>
        <a:bodyPr/>
        <a:lstStyle/>
        <a:p>
          <a:r>
            <a:rPr lang="en-US" sz="1800"/>
            <a:t>Each category has its own characteristics, and each page has its own attributes</a:t>
          </a:r>
        </a:p>
      </dgm:t>
    </dgm:pt>
    <dgm:pt modelId="{01E3BA9C-6CC4-4832-955D-2FD26FE550E0}" type="parTrans" cxnId="{534C0D39-3F07-4388-9E63-E1232959D3CE}">
      <dgm:prSet/>
      <dgm:spPr/>
      <dgm:t>
        <a:bodyPr/>
        <a:lstStyle/>
        <a:p>
          <a:endParaRPr lang="en-US"/>
        </a:p>
      </dgm:t>
    </dgm:pt>
    <dgm:pt modelId="{095355BA-1A62-4675-8812-32C5984B3B9D}" type="sibTrans" cxnId="{534C0D39-3F07-4388-9E63-E1232959D3CE}">
      <dgm:prSet/>
      <dgm:spPr/>
      <dgm:t>
        <a:bodyPr/>
        <a:lstStyle/>
        <a:p>
          <a:endParaRPr lang="en-US"/>
        </a:p>
      </dgm:t>
    </dgm:pt>
    <dgm:pt modelId="{78C53760-0D65-4874-A9FB-2A26E1AC039C}" type="pres">
      <dgm:prSet presAssocID="{18BD3EED-CC04-485D-AF6A-AD19AA3E5147}" presName="outerComposite" presStyleCnt="0">
        <dgm:presLayoutVars>
          <dgm:chMax val="5"/>
          <dgm:dir/>
          <dgm:resizeHandles val="exact"/>
        </dgm:presLayoutVars>
      </dgm:prSet>
      <dgm:spPr/>
    </dgm:pt>
    <dgm:pt modelId="{3F736547-2BA1-47EF-A21A-2E5ACFAAF5E9}" type="pres">
      <dgm:prSet presAssocID="{18BD3EED-CC04-485D-AF6A-AD19AA3E5147}" presName="dummyMaxCanvas" presStyleCnt="0">
        <dgm:presLayoutVars/>
      </dgm:prSet>
      <dgm:spPr/>
    </dgm:pt>
    <dgm:pt modelId="{5DB93FF1-615B-4ACA-B8F6-AD5FB0DAB4D7}" type="pres">
      <dgm:prSet presAssocID="{18BD3EED-CC04-485D-AF6A-AD19AA3E5147}" presName="ThreeNodes_1" presStyleLbl="node1" presStyleIdx="0" presStyleCnt="3">
        <dgm:presLayoutVars>
          <dgm:bulletEnabled val="1"/>
        </dgm:presLayoutVars>
      </dgm:prSet>
      <dgm:spPr/>
    </dgm:pt>
    <dgm:pt modelId="{4ECB16FE-3847-47BE-AC5E-E9675771D27F}" type="pres">
      <dgm:prSet presAssocID="{18BD3EED-CC04-485D-AF6A-AD19AA3E5147}" presName="ThreeNodes_2" presStyleLbl="node1" presStyleIdx="1" presStyleCnt="3">
        <dgm:presLayoutVars>
          <dgm:bulletEnabled val="1"/>
        </dgm:presLayoutVars>
      </dgm:prSet>
      <dgm:spPr/>
    </dgm:pt>
    <dgm:pt modelId="{2B30B80E-9C8C-4BFA-961D-AC368CCC7D8C}" type="pres">
      <dgm:prSet presAssocID="{18BD3EED-CC04-485D-AF6A-AD19AA3E5147}" presName="ThreeNodes_3" presStyleLbl="node1" presStyleIdx="2" presStyleCnt="3">
        <dgm:presLayoutVars>
          <dgm:bulletEnabled val="1"/>
        </dgm:presLayoutVars>
      </dgm:prSet>
      <dgm:spPr/>
    </dgm:pt>
    <dgm:pt modelId="{F254A9EE-4C14-4BCD-8681-E3678E2397D4}" type="pres">
      <dgm:prSet presAssocID="{18BD3EED-CC04-485D-AF6A-AD19AA3E5147}" presName="ThreeConn_1-2" presStyleLbl="fgAccFollowNode1" presStyleIdx="0" presStyleCnt="2">
        <dgm:presLayoutVars>
          <dgm:bulletEnabled val="1"/>
        </dgm:presLayoutVars>
      </dgm:prSet>
      <dgm:spPr/>
    </dgm:pt>
    <dgm:pt modelId="{776611E3-D540-483F-BD45-A8ADC4DF2DE7}" type="pres">
      <dgm:prSet presAssocID="{18BD3EED-CC04-485D-AF6A-AD19AA3E5147}" presName="ThreeConn_2-3" presStyleLbl="fgAccFollowNode1" presStyleIdx="1" presStyleCnt="2">
        <dgm:presLayoutVars>
          <dgm:bulletEnabled val="1"/>
        </dgm:presLayoutVars>
      </dgm:prSet>
      <dgm:spPr/>
    </dgm:pt>
    <dgm:pt modelId="{65F0F629-3A25-4889-AD87-99E85DD78AE4}" type="pres">
      <dgm:prSet presAssocID="{18BD3EED-CC04-485D-AF6A-AD19AA3E5147}" presName="ThreeNodes_1_text" presStyleLbl="node1" presStyleIdx="2" presStyleCnt="3">
        <dgm:presLayoutVars>
          <dgm:bulletEnabled val="1"/>
        </dgm:presLayoutVars>
      </dgm:prSet>
      <dgm:spPr/>
    </dgm:pt>
    <dgm:pt modelId="{7CBB94C2-F797-46BC-96EF-490F24BC2BC9}" type="pres">
      <dgm:prSet presAssocID="{18BD3EED-CC04-485D-AF6A-AD19AA3E5147}" presName="ThreeNodes_2_text" presStyleLbl="node1" presStyleIdx="2" presStyleCnt="3">
        <dgm:presLayoutVars>
          <dgm:bulletEnabled val="1"/>
        </dgm:presLayoutVars>
      </dgm:prSet>
      <dgm:spPr/>
    </dgm:pt>
    <dgm:pt modelId="{7B9CB608-B7B1-4AD2-B41F-82AA4C1BB0FB}" type="pres">
      <dgm:prSet presAssocID="{18BD3EED-CC04-485D-AF6A-AD19AA3E514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995F429-1D0B-4099-A3D6-946D5165D1B9}" type="presOf" srcId="{BDA0B65E-66D9-4E44-9E00-A22044B7123F}" destId="{5DB93FF1-615B-4ACA-B8F6-AD5FB0DAB4D7}" srcOrd="0" destOrd="0" presId="urn:microsoft.com/office/officeart/2005/8/layout/vProcess5"/>
    <dgm:cxn modelId="{68205F2D-B09E-41BE-AB39-5448F18EC59C}" srcId="{18BD3EED-CC04-485D-AF6A-AD19AA3E5147}" destId="{BDA0B65E-66D9-4E44-9E00-A22044B7123F}" srcOrd="0" destOrd="0" parTransId="{D8A26103-BF1F-49AE-8688-3484A9364DE0}" sibTransId="{0C9D42B4-4F47-44BC-98C0-EB9CCFDB37D7}"/>
    <dgm:cxn modelId="{534C0D39-3F07-4388-9E63-E1232959D3CE}" srcId="{18BD3EED-CC04-485D-AF6A-AD19AA3E5147}" destId="{573BFDD7-FD0E-4FD9-9F3A-D4084A9E5695}" srcOrd="2" destOrd="0" parTransId="{01E3BA9C-6CC4-4832-955D-2FD26FE550E0}" sibTransId="{095355BA-1A62-4675-8812-32C5984B3B9D}"/>
    <dgm:cxn modelId="{1D66CB3C-90F8-4CD6-9968-B5050C15D632}" type="presOf" srcId="{573BFDD7-FD0E-4FD9-9F3A-D4084A9E5695}" destId="{2B30B80E-9C8C-4BFA-961D-AC368CCC7D8C}" srcOrd="0" destOrd="0" presId="urn:microsoft.com/office/officeart/2005/8/layout/vProcess5"/>
    <dgm:cxn modelId="{98280441-23E5-4D33-BD41-03CBD94AA1DE}" type="presOf" srcId="{573BFDD7-FD0E-4FD9-9F3A-D4084A9E5695}" destId="{7B9CB608-B7B1-4AD2-B41F-82AA4C1BB0FB}" srcOrd="1" destOrd="0" presId="urn:microsoft.com/office/officeart/2005/8/layout/vProcess5"/>
    <dgm:cxn modelId="{A1D61669-0100-4878-8A57-73AEBE78A42A}" srcId="{18BD3EED-CC04-485D-AF6A-AD19AA3E5147}" destId="{71296AE3-F258-41D3-BC4C-8AC5C77F0039}" srcOrd="1" destOrd="0" parTransId="{62475CCB-5085-41AE-B49F-7936C652ED35}" sibTransId="{EB7B88DD-6194-4872-BAF5-30C44E0B372B}"/>
    <dgm:cxn modelId="{D7FFFA6C-684C-4E0E-8564-EBDF1924764C}" type="presOf" srcId="{18BD3EED-CC04-485D-AF6A-AD19AA3E5147}" destId="{78C53760-0D65-4874-A9FB-2A26E1AC039C}" srcOrd="0" destOrd="0" presId="urn:microsoft.com/office/officeart/2005/8/layout/vProcess5"/>
    <dgm:cxn modelId="{310A7696-B7C0-414A-B7AC-1912BA52F42B}" type="presOf" srcId="{BDA0B65E-66D9-4E44-9E00-A22044B7123F}" destId="{65F0F629-3A25-4889-AD87-99E85DD78AE4}" srcOrd="1" destOrd="0" presId="urn:microsoft.com/office/officeart/2005/8/layout/vProcess5"/>
    <dgm:cxn modelId="{B001C7AA-DA28-468F-A6CE-7E5A37B9DACF}" type="presOf" srcId="{71296AE3-F258-41D3-BC4C-8AC5C77F0039}" destId="{7CBB94C2-F797-46BC-96EF-490F24BC2BC9}" srcOrd="1" destOrd="0" presId="urn:microsoft.com/office/officeart/2005/8/layout/vProcess5"/>
    <dgm:cxn modelId="{2EEE3EB7-56A0-4298-957C-33232A9AE2F4}" type="presOf" srcId="{EB7B88DD-6194-4872-BAF5-30C44E0B372B}" destId="{776611E3-D540-483F-BD45-A8ADC4DF2DE7}" srcOrd="0" destOrd="0" presId="urn:microsoft.com/office/officeart/2005/8/layout/vProcess5"/>
    <dgm:cxn modelId="{126AB1DD-E282-40BD-AFCB-254721D42D34}" type="presOf" srcId="{71296AE3-F258-41D3-BC4C-8AC5C77F0039}" destId="{4ECB16FE-3847-47BE-AC5E-E9675771D27F}" srcOrd="0" destOrd="0" presId="urn:microsoft.com/office/officeart/2005/8/layout/vProcess5"/>
    <dgm:cxn modelId="{BF6694E2-C38F-435A-BE96-02F4EE9A2632}" type="presOf" srcId="{0C9D42B4-4F47-44BC-98C0-EB9CCFDB37D7}" destId="{F254A9EE-4C14-4BCD-8681-E3678E2397D4}" srcOrd="0" destOrd="0" presId="urn:microsoft.com/office/officeart/2005/8/layout/vProcess5"/>
    <dgm:cxn modelId="{D9F36CED-C85A-492A-9BEE-5A7D6984FE86}" type="presParOf" srcId="{78C53760-0D65-4874-A9FB-2A26E1AC039C}" destId="{3F736547-2BA1-47EF-A21A-2E5ACFAAF5E9}" srcOrd="0" destOrd="0" presId="urn:microsoft.com/office/officeart/2005/8/layout/vProcess5"/>
    <dgm:cxn modelId="{0369971F-A14E-490F-A604-883ECDB9110D}" type="presParOf" srcId="{78C53760-0D65-4874-A9FB-2A26E1AC039C}" destId="{5DB93FF1-615B-4ACA-B8F6-AD5FB0DAB4D7}" srcOrd="1" destOrd="0" presId="urn:microsoft.com/office/officeart/2005/8/layout/vProcess5"/>
    <dgm:cxn modelId="{11C7CF9C-8A71-4716-A828-B3A6DC979852}" type="presParOf" srcId="{78C53760-0D65-4874-A9FB-2A26E1AC039C}" destId="{4ECB16FE-3847-47BE-AC5E-E9675771D27F}" srcOrd="2" destOrd="0" presId="urn:microsoft.com/office/officeart/2005/8/layout/vProcess5"/>
    <dgm:cxn modelId="{63CDE8FA-5794-4256-89AD-D8C82CB1B713}" type="presParOf" srcId="{78C53760-0D65-4874-A9FB-2A26E1AC039C}" destId="{2B30B80E-9C8C-4BFA-961D-AC368CCC7D8C}" srcOrd="3" destOrd="0" presId="urn:microsoft.com/office/officeart/2005/8/layout/vProcess5"/>
    <dgm:cxn modelId="{635E253D-A096-49FF-94C8-5361CEBFAB59}" type="presParOf" srcId="{78C53760-0D65-4874-A9FB-2A26E1AC039C}" destId="{F254A9EE-4C14-4BCD-8681-E3678E2397D4}" srcOrd="4" destOrd="0" presId="urn:microsoft.com/office/officeart/2005/8/layout/vProcess5"/>
    <dgm:cxn modelId="{3F6A5450-DB20-4E24-BA24-36C0273D6325}" type="presParOf" srcId="{78C53760-0D65-4874-A9FB-2A26E1AC039C}" destId="{776611E3-D540-483F-BD45-A8ADC4DF2DE7}" srcOrd="5" destOrd="0" presId="urn:microsoft.com/office/officeart/2005/8/layout/vProcess5"/>
    <dgm:cxn modelId="{2568A7E2-8429-4BFD-BBD3-B2BE3CE9421E}" type="presParOf" srcId="{78C53760-0D65-4874-A9FB-2A26E1AC039C}" destId="{65F0F629-3A25-4889-AD87-99E85DD78AE4}" srcOrd="6" destOrd="0" presId="urn:microsoft.com/office/officeart/2005/8/layout/vProcess5"/>
    <dgm:cxn modelId="{7D0260CF-B633-467F-A7FE-95510C64FA3C}" type="presParOf" srcId="{78C53760-0D65-4874-A9FB-2A26E1AC039C}" destId="{7CBB94C2-F797-46BC-96EF-490F24BC2BC9}" srcOrd="7" destOrd="0" presId="urn:microsoft.com/office/officeart/2005/8/layout/vProcess5"/>
    <dgm:cxn modelId="{5974899B-5873-4539-8F6D-BE0CD7A3E9C7}" type="presParOf" srcId="{78C53760-0D65-4874-A9FB-2A26E1AC039C}" destId="{7B9CB608-B7B1-4AD2-B41F-82AA4C1BB0F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0E362F-DA3F-4363-AAC5-05F84FFC19B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0110357-7B87-4FD6-8CF9-C7BCB6BCFFF3}">
      <dgm:prSet custT="1"/>
      <dgm:spPr/>
      <dgm:t>
        <a:bodyPr/>
        <a:lstStyle/>
        <a:p>
          <a:r>
            <a:rPr lang="en-US" sz="1800"/>
            <a:t>User can upload multiple images for the product he would like to sell</a:t>
          </a:r>
        </a:p>
      </dgm:t>
    </dgm:pt>
    <dgm:pt modelId="{62172C49-6397-46C8-BE6D-84539078C03B}" type="parTrans" cxnId="{B32BB4CF-E38D-4A77-A1D9-0FBD846429EB}">
      <dgm:prSet/>
      <dgm:spPr/>
      <dgm:t>
        <a:bodyPr/>
        <a:lstStyle/>
        <a:p>
          <a:endParaRPr lang="en-US"/>
        </a:p>
      </dgm:t>
    </dgm:pt>
    <dgm:pt modelId="{7FAA28CE-F493-461A-B0E3-4EE93F493B7F}" type="sibTrans" cxnId="{B32BB4CF-E38D-4A77-A1D9-0FBD846429E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EDDFEC57-AA96-4ED3-9327-41F3C759BA36}">
      <dgm:prSet custT="1"/>
      <dgm:spPr/>
      <dgm:t>
        <a:bodyPr/>
        <a:lstStyle/>
        <a:p>
          <a:r>
            <a:rPr lang="en-US" sz="1800"/>
            <a:t>UI is responsive and supports various browser platforms</a:t>
          </a:r>
        </a:p>
      </dgm:t>
    </dgm:pt>
    <dgm:pt modelId="{6F7C71AA-99F7-4D46-B04D-BDE246751618}" type="parTrans" cxnId="{4885405A-670D-41A8-AA58-6D13AEC48E9C}">
      <dgm:prSet/>
      <dgm:spPr/>
      <dgm:t>
        <a:bodyPr/>
        <a:lstStyle/>
        <a:p>
          <a:endParaRPr lang="en-US"/>
        </a:p>
      </dgm:t>
    </dgm:pt>
    <dgm:pt modelId="{B088B2D2-4E49-4F49-918D-DB6C4014C1F7}" type="sibTrans" cxnId="{4885405A-670D-41A8-AA58-6D13AEC48E9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C970B37-021B-447C-B8A2-8B174F540979}">
      <dgm:prSet custT="1"/>
      <dgm:spPr/>
      <dgm:t>
        <a:bodyPr/>
        <a:lstStyle/>
        <a:p>
          <a:r>
            <a:rPr lang="en-US" sz="1800"/>
            <a:t>Details of each individual product are displayed under the image uploaded</a:t>
          </a:r>
        </a:p>
      </dgm:t>
    </dgm:pt>
    <dgm:pt modelId="{CDE69EE4-2773-434D-BDC3-98535A4E6DE7}" type="parTrans" cxnId="{BE4F7C1A-9E5B-4D3B-ADF2-EC69068CA638}">
      <dgm:prSet/>
      <dgm:spPr/>
      <dgm:t>
        <a:bodyPr/>
        <a:lstStyle/>
        <a:p>
          <a:endParaRPr lang="en-US"/>
        </a:p>
      </dgm:t>
    </dgm:pt>
    <dgm:pt modelId="{2DD447C6-25FD-45EB-98BD-28971A902FEB}" type="sibTrans" cxnId="{BE4F7C1A-9E5B-4D3B-ADF2-EC69068CA63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2E5B6EF-DEF8-439D-A9E2-18382682B7A1}" type="pres">
      <dgm:prSet presAssocID="{830E362F-DA3F-4363-AAC5-05F84FFC19BE}" presName="Name0" presStyleCnt="0">
        <dgm:presLayoutVars>
          <dgm:animLvl val="lvl"/>
          <dgm:resizeHandles val="exact"/>
        </dgm:presLayoutVars>
      </dgm:prSet>
      <dgm:spPr/>
    </dgm:pt>
    <dgm:pt modelId="{8FB56683-8593-4DDD-9318-42F16B84E37E}" type="pres">
      <dgm:prSet presAssocID="{40110357-7B87-4FD6-8CF9-C7BCB6BCFFF3}" presName="compositeNode" presStyleCnt="0">
        <dgm:presLayoutVars>
          <dgm:bulletEnabled val="1"/>
        </dgm:presLayoutVars>
      </dgm:prSet>
      <dgm:spPr/>
    </dgm:pt>
    <dgm:pt modelId="{B1B47D3F-3A58-4C43-89F6-983586C2DD3B}" type="pres">
      <dgm:prSet presAssocID="{40110357-7B87-4FD6-8CF9-C7BCB6BCFFF3}" presName="bgRect" presStyleLbl="alignNode1" presStyleIdx="0" presStyleCnt="3"/>
      <dgm:spPr/>
    </dgm:pt>
    <dgm:pt modelId="{E82CD464-CBBA-4E6D-BC8F-36DF04E6D1B5}" type="pres">
      <dgm:prSet presAssocID="{7FAA28CE-F493-461A-B0E3-4EE93F493B7F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A4106D1-D438-4F5B-B80D-2FDB8D7AEBFA}" type="pres">
      <dgm:prSet presAssocID="{40110357-7B87-4FD6-8CF9-C7BCB6BCFFF3}" presName="nodeRect" presStyleLbl="alignNode1" presStyleIdx="0" presStyleCnt="3">
        <dgm:presLayoutVars>
          <dgm:bulletEnabled val="1"/>
        </dgm:presLayoutVars>
      </dgm:prSet>
      <dgm:spPr/>
    </dgm:pt>
    <dgm:pt modelId="{CB6E1727-DA8A-4195-BDE7-51899A461E51}" type="pres">
      <dgm:prSet presAssocID="{7FAA28CE-F493-461A-B0E3-4EE93F493B7F}" presName="sibTrans" presStyleCnt="0"/>
      <dgm:spPr/>
    </dgm:pt>
    <dgm:pt modelId="{C935B8BE-9E75-4E85-8049-D3A0BBC92827}" type="pres">
      <dgm:prSet presAssocID="{EDDFEC57-AA96-4ED3-9327-41F3C759BA36}" presName="compositeNode" presStyleCnt="0">
        <dgm:presLayoutVars>
          <dgm:bulletEnabled val="1"/>
        </dgm:presLayoutVars>
      </dgm:prSet>
      <dgm:spPr/>
    </dgm:pt>
    <dgm:pt modelId="{EFB843B1-BC8B-4DDA-A2BE-78AE3527C47F}" type="pres">
      <dgm:prSet presAssocID="{EDDFEC57-AA96-4ED3-9327-41F3C759BA36}" presName="bgRect" presStyleLbl="alignNode1" presStyleIdx="1" presStyleCnt="3"/>
      <dgm:spPr/>
    </dgm:pt>
    <dgm:pt modelId="{F53F18A0-3BFA-439A-9044-56937590264C}" type="pres">
      <dgm:prSet presAssocID="{B088B2D2-4E49-4F49-918D-DB6C4014C1F7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A205CFF0-2184-48BD-A3D4-C51CB9815087}" type="pres">
      <dgm:prSet presAssocID="{EDDFEC57-AA96-4ED3-9327-41F3C759BA36}" presName="nodeRect" presStyleLbl="alignNode1" presStyleIdx="1" presStyleCnt="3">
        <dgm:presLayoutVars>
          <dgm:bulletEnabled val="1"/>
        </dgm:presLayoutVars>
      </dgm:prSet>
      <dgm:spPr/>
    </dgm:pt>
    <dgm:pt modelId="{CA231099-BEA2-4FC1-BDE5-15E76C1A8A7C}" type="pres">
      <dgm:prSet presAssocID="{B088B2D2-4E49-4F49-918D-DB6C4014C1F7}" presName="sibTrans" presStyleCnt="0"/>
      <dgm:spPr/>
    </dgm:pt>
    <dgm:pt modelId="{9E22F922-2383-477F-8132-B854F421300B}" type="pres">
      <dgm:prSet presAssocID="{0C970B37-021B-447C-B8A2-8B174F540979}" presName="compositeNode" presStyleCnt="0">
        <dgm:presLayoutVars>
          <dgm:bulletEnabled val="1"/>
        </dgm:presLayoutVars>
      </dgm:prSet>
      <dgm:spPr/>
    </dgm:pt>
    <dgm:pt modelId="{BBE1AB42-FCBB-41A8-8D2C-82DC7CEC6F3D}" type="pres">
      <dgm:prSet presAssocID="{0C970B37-021B-447C-B8A2-8B174F540979}" presName="bgRect" presStyleLbl="alignNode1" presStyleIdx="2" presStyleCnt="3"/>
      <dgm:spPr/>
    </dgm:pt>
    <dgm:pt modelId="{D184162E-89B6-4C31-AC92-7B65791126F3}" type="pres">
      <dgm:prSet presAssocID="{2DD447C6-25FD-45EB-98BD-28971A902FE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5E8288F0-FA4C-48B2-97B6-1446DA1B8E17}" type="pres">
      <dgm:prSet presAssocID="{0C970B37-021B-447C-B8A2-8B174F540979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E4F7C1A-9E5B-4D3B-ADF2-EC69068CA638}" srcId="{830E362F-DA3F-4363-AAC5-05F84FFC19BE}" destId="{0C970B37-021B-447C-B8A2-8B174F540979}" srcOrd="2" destOrd="0" parTransId="{CDE69EE4-2773-434D-BDC3-98535A4E6DE7}" sibTransId="{2DD447C6-25FD-45EB-98BD-28971A902FEB}"/>
    <dgm:cxn modelId="{B63DDE2F-531E-4032-9B74-E73B37390F66}" type="presOf" srcId="{2DD447C6-25FD-45EB-98BD-28971A902FEB}" destId="{D184162E-89B6-4C31-AC92-7B65791126F3}" srcOrd="0" destOrd="0" presId="urn:microsoft.com/office/officeart/2016/7/layout/LinearBlockProcessNumbered"/>
    <dgm:cxn modelId="{AF94B431-B26B-40BA-9EED-0699E14D4845}" type="presOf" srcId="{40110357-7B87-4FD6-8CF9-C7BCB6BCFFF3}" destId="{BA4106D1-D438-4F5B-B80D-2FDB8D7AEBFA}" srcOrd="1" destOrd="0" presId="urn:microsoft.com/office/officeart/2016/7/layout/LinearBlockProcessNumbered"/>
    <dgm:cxn modelId="{8B397536-286E-43B3-A775-810A92C2CA21}" type="presOf" srcId="{0C970B37-021B-447C-B8A2-8B174F540979}" destId="{BBE1AB42-FCBB-41A8-8D2C-82DC7CEC6F3D}" srcOrd="0" destOrd="0" presId="urn:microsoft.com/office/officeart/2016/7/layout/LinearBlockProcessNumbered"/>
    <dgm:cxn modelId="{E3D41F71-B901-425E-8525-5863AB03D77D}" type="presOf" srcId="{40110357-7B87-4FD6-8CF9-C7BCB6BCFFF3}" destId="{B1B47D3F-3A58-4C43-89F6-983586C2DD3B}" srcOrd="0" destOrd="0" presId="urn:microsoft.com/office/officeart/2016/7/layout/LinearBlockProcessNumbered"/>
    <dgm:cxn modelId="{84DE3451-7610-4B82-9421-8747C4BFDEF7}" type="presOf" srcId="{B088B2D2-4E49-4F49-918D-DB6C4014C1F7}" destId="{F53F18A0-3BFA-439A-9044-56937590264C}" srcOrd="0" destOrd="0" presId="urn:microsoft.com/office/officeart/2016/7/layout/LinearBlockProcessNumbered"/>
    <dgm:cxn modelId="{19CD2B72-3D83-4FA5-931B-254703B3087B}" type="presOf" srcId="{7FAA28CE-F493-461A-B0E3-4EE93F493B7F}" destId="{E82CD464-CBBA-4E6D-BC8F-36DF04E6D1B5}" srcOrd="0" destOrd="0" presId="urn:microsoft.com/office/officeart/2016/7/layout/LinearBlockProcessNumbered"/>
    <dgm:cxn modelId="{5DB88E78-3C0B-4F5D-8A46-79D7D0124707}" type="presOf" srcId="{EDDFEC57-AA96-4ED3-9327-41F3C759BA36}" destId="{A205CFF0-2184-48BD-A3D4-C51CB9815087}" srcOrd="1" destOrd="0" presId="urn:microsoft.com/office/officeart/2016/7/layout/LinearBlockProcessNumbered"/>
    <dgm:cxn modelId="{4885405A-670D-41A8-AA58-6D13AEC48E9C}" srcId="{830E362F-DA3F-4363-AAC5-05F84FFC19BE}" destId="{EDDFEC57-AA96-4ED3-9327-41F3C759BA36}" srcOrd="1" destOrd="0" parTransId="{6F7C71AA-99F7-4D46-B04D-BDE246751618}" sibTransId="{B088B2D2-4E49-4F49-918D-DB6C4014C1F7}"/>
    <dgm:cxn modelId="{DEA75D98-EBEB-42CE-B1D6-15CE910E536C}" type="presOf" srcId="{0C970B37-021B-447C-B8A2-8B174F540979}" destId="{5E8288F0-FA4C-48B2-97B6-1446DA1B8E17}" srcOrd="1" destOrd="0" presId="urn:microsoft.com/office/officeart/2016/7/layout/LinearBlockProcessNumbered"/>
    <dgm:cxn modelId="{CB6B6AC1-1337-44B4-A3F2-261A0290000C}" type="presOf" srcId="{EDDFEC57-AA96-4ED3-9327-41F3C759BA36}" destId="{EFB843B1-BC8B-4DDA-A2BE-78AE3527C47F}" srcOrd="0" destOrd="0" presId="urn:microsoft.com/office/officeart/2016/7/layout/LinearBlockProcessNumbered"/>
    <dgm:cxn modelId="{B32BB4CF-E38D-4A77-A1D9-0FBD846429EB}" srcId="{830E362F-DA3F-4363-AAC5-05F84FFC19BE}" destId="{40110357-7B87-4FD6-8CF9-C7BCB6BCFFF3}" srcOrd="0" destOrd="0" parTransId="{62172C49-6397-46C8-BE6D-84539078C03B}" sibTransId="{7FAA28CE-F493-461A-B0E3-4EE93F493B7F}"/>
    <dgm:cxn modelId="{E1F2C1EB-3D9E-4E19-BC75-031C622AFDD3}" type="presOf" srcId="{830E362F-DA3F-4363-AAC5-05F84FFC19BE}" destId="{32E5B6EF-DEF8-439D-A9E2-18382682B7A1}" srcOrd="0" destOrd="0" presId="urn:microsoft.com/office/officeart/2016/7/layout/LinearBlockProcessNumbered"/>
    <dgm:cxn modelId="{F0337FB0-0827-4091-B3EC-00DFB33E8FF7}" type="presParOf" srcId="{32E5B6EF-DEF8-439D-A9E2-18382682B7A1}" destId="{8FB56683-8593-4DDD-9318-42F16B84E37E}" srcOrd="0" destOrd="0" presId="urn:microsoft.com/office/officeart/2016/7/layout/LinearBlockProcessNumbered"/>
    <dgm:cxn modelId="{21668CEE-0E2F-423C-A85A-EFFB0162C891}" type="presParOf" srcId="{8FB56683-8593-4DDD-9318-42F16B84E37E}" destId="{B1B47D3F-3A58-4C43-89F6-983586C2DD3B}" srcOrd="0" destOrd="0" presId="urn:microsoft.com/office/officeart/2016/7/layout/LinearBlockProcessNumbered"/>
    <dgm:cxn modelId="{374D4AD0-7E3A-4F45-8B6D-350B50DEAF68}" type="presParOf" srcId="{8FB56683-8593-4DDD-9318-42F16B84E37E}" destId="{E82CD464-CBBA-4E6D-BC8F-36DF04E6D1B5}" srcOrd="1" destOrd="0" presId="urn:microsoft.com/office/officeart/2016/7/layout/LinearBlockProcessNumbered"/>
    <dgm:cxn modelId="{8B499A8D-6F7A-4CF9-9D40-544D43F6449E}" type="presParOf" srcId="{8FB56683-8593-4DDD-9318-42F16B84E37E}" destId="{BA4106D1-D438-4F5B-B80D-2FDB8D7AEBFA}" srcOrd="2" destOrd="0" presId="urn:microsoft.com/office/officeart/2016/7/layout/LinearBlockProcessNumbered"/>
    <dgm:cxn modelId="{9D2FC62B-C86F-4BFE-831B-8E5836F96A0A}" type="presParOf" srcId="{32E5B6EF-DEF8-439D-A9E2-18382682B7A1}" destId="{CB6E1727-DA8A-4195-BDE7-51899A461E51}" srcOrd="1" destOrd="0" presId="urn:microsoft.com/office/officeart/2016/7/layout/LinearBlockProcessNumbered"/>
    <dgm:cxn modelId="{3B2F5512-10A1-4417-8CE3-8427FA72DA5D}" type="presParOf" srcId="{32E5B6EF-DEF8-439D-A9E2-18382682B7A1}" destId="{C935B8BE-9E75-4E85-8049-D3A0BBC92827}" srcOrd="2" destOrd="0" presId="urn:microsoft.com/office/officeart/2016/7/layout/LinearBlockProcessNumbered"/>
    <dgm:cxn modelId="{0EA94C69-0C0F-4B63-A78B-21B2D676F634}" type="presParOf" srcId="{C935B8BE-9E75-4E85-8049-D3A0BBC92827}" destId="{EFB843B1-BC8B-4DDA-A2BE-78AE3527C47F}" srcOrd="0" destOrd="0" presId="urn:microsoft.com/office/officeart/2016/7/layout/LinearBlockProcessNumbered"/>
    <dgm:cxn modelId="{2E71F6C7-29F9-4111-A240-1CEE805E39DE}" type="presParOf" srcId="{C935B8BE-9E75-4E85-8049-D3A0BBC92827}" destId="{F53F18A0-3BFA-439A-9044-56937590264C}" srcOrd="1" destOrd="0" presId="urn:microsoft.com/office/officeart/2016/7/layout/LinearBlockProcessNumbered"/>
    <dgm:cxn modelId="{3153CF12-5CF1-4B38-A822-28ED27455EC8}" type="presParOf" srcId="{C935B8BE-9E75-4E85-8049-D3A0BBC92827}" destId="{A205CFF0-2184-48BD-A3D4-C51CB9815087}" srcOrd="2" destOrd="0" presId="urn:microsoft.com/office/officeart/2016/7/layout/LinearBlockProcessNumbered"/>
    <dgm:cxn modelId="{01C0122B-05FA-46FB-9394-196EA1916D2F}" type="presParOf" srcId="{32E5B6EF-DEF8-439D-A9E2-18382682B7A1}" destId="{CA231099-BEA2-4FC1-BDE5-15E76C1A8A7C}" srcOrd="3" destOrd="0" presId="urn:microsoft.com/office/officeart/2016/7/layout/LinearBlockProcessNumbered"/>
    <dgm:cxn modelId="{B5C070AE-1B96-4B3D-ADAC-3D95D9A7FB70}" type="presParOf" srcId="{32E5B6EF-DEF8-439D-A9E2-18382682B7A1}" destId="{9E22F922-2383-477F-8132-B854F421300B}" srcOrd="4" destOrd="0" presId="urn:microsoft.com/office/officeart/2016/7/layout/LinearBlockProcessNumbered"/>
    <dgm:cxn modelId="{5967A684-2050-4CD4-BDAF-40C8EBFBA60D}" type="presParOf" srcId="{9E22F922-2383-477F-8132-B854F421300B}" destId="{BBE1AB42-FCBB-41A8-8D2C-82DC7CEC6F3D}" srcOrd="0" destOrd="0" presId="urn:microsoft.com/office/officeart/2016/7/layout/LinearBlockProcessNumbered"/>
    <dgm:cxn modelId="{F87E7B6E-DC06-4B09-B716-13FBC8106491}" type="presParOf" srcId="{9E22F922-2383-477F-8132-B854F421300B}" destId="{D184162E-89B6-4C31-AC92-7B65791126F3}" srcOrd="1" destOrd="0" presId="urn:microsoft.com/office/officeart/2016/7/layout/LinearBlockProcessNumbered"/>
    <dgm:cxn modelId="{03266D08-0D4A-4514-BFB4-CA7CBE27EEF1}" type="presParOf" srcId="{9E22F922-2383-477F-8132-B854F421300B}" destId="{5E8288F0-FA4C-48B2-97B6-1446DA1B8E1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1EB277-A3AC-4E8D-94DF-892271FCEA1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D4A29E-22CA-4E63-858B-F661643360CF}">
      <dgm:prSet/>
      <dgm:spPr/>
      <dgm:t>
        <a:bodyPr/>
        <a:lstStyle/>
        <a:p>
          <a:r>
            <a:rPr lang="en-US"/>
            <a:t>The two main uses of ADS functionality are</a:t>
          </a:r>
        </a:p>
      </dgm:t>
    </dgm:pt>
    <dgm:pt modelId="{6E59443B-13A5-4EBB-A9E0-486512A8245D}" type="parTrans" cxnId="{539E899E-B4AB-422D-8453-886BC9138394}">
      <dgm:prSet/>
      <dgm:spPr/>
      <dgm:t>
        <a:bodyPr/>
        <a:lstStyle/>
        <a:p>
          <a:endParaRPr lang="en-US"/>
        </a:p>
      </dgm:t>
    </dgm:pt>
    <dgm:pt modelId="{8CDD9A7C-A900-4AF1-9465-5670B3888C2D}" type="sibTrans" cxnId="{539E899E-B4AB-422D-8453-886BC9138394}">
      <dgm:prSet/>
      <dgm:spPr/>
      <dgm:t>
        <a:bodyPr/>
        <a:lstStyle/>
        <a:p>
          <a:endParaRPr lang="en-US"/>
        </a:p>
      </dgm:t>
    </dgm:pt>
    <dgm:pt modelId="{3138E7AF-23FC-451A-8257-8CDC13AAC0AC}">
      <dgm:prSet/>
      <dgm:spPr/>
      <dgm:t>
        <a:bodyPr/>
        <a:lstStyle/>
        <a:p>
          <a:r>
            <a:rPr lang="en-US"/>
            <a:t>To update /delete  the product details like color , price , description  or to delete the entire product </a:t>
          </a:r>
        </a:p>
      </dgm:t>
    </dgm:pt>
    <dgm:pt modelId="{3F00D466-BE66-48B2-A6E3-6BA8C93A341F}" type="parTrans" cxnId="{A774195C-C8CD-411D-AF68-1E94E4F42D0A}">
      <dgm:prSet/>
      <dgm:spPr/>
      <dgm:t>
        <a:bodyPr/>
        <a:lstStyle/>
        <a:p>
          <a:endParaRPr lang="en-US"/>
        </a:p>
      </dgm:t>
    </dgm:pt>
    <dgm:pt modelId="{55B1FBC2-98D9-4271-A202-B5BB7BC17C62}" type="sibTrans" cxnId="{A774195C-C8CD-411D-AF68-1E94E4F42D0A}">
      <dgm:prSet/>
      <dgm:spPr/>
      <dgm:t>
        <a:bodyPr/>
        <a:lstStyle/>
        <a:p>
          <a:endParaRPr lang="en-US"/>
        </a:p>
      </dgm:t>
    </dgm:pt>
    <dgm:pt modelId="{80EA1034-A370-41F7-862E-99190A7FBE37}">
      <dgm:prSet/>
      <dgm:spPr/>
      <dgm:t>
        <a:bodyPr/>
        <a:lstStyle/>
        <a:p>
          <a:r>
            <a:rPr lang="en-US"/>
            <a:t>To display all the details that the user has advertised till now on the selling page</a:t>
          </a:r>
        </a:p>
      </dgm:t>
    </dgm:pt>
    <dgm:pt modelId="{897C94B2-CA51-4F52-B391-2F57BCA35A45}" type="parTrans" cxnId="{983660DB-42DB-4CDF-AD50-6912483465F0}">
      <dgm:prSet/>
      <dgm:spPr/>
      <dgm:t>
        <a:bodyPr/>
        <a:lstStyle/>
        <a:p>
          <a:endParaRPr lang="en-US"/>
        </a:p>
      </dgm:t>
    </dgm:pt>
    <dgm:pt modelId="{E766669F-F8F4-4591-AEB4-5CA01995D880}" type="sibTrans" cxnId="{983660DB-42DB-4CDF-AD50-6912483465F0}">
      <dgm:prSet/>
      <dgm:spPr/>
      <dgm:t>
        <a:bodyPr/>
        <a:lstStyle/>
        <a:p>
          <a:endParaRPr lang="en-US"/>
        </a:p>
      </dgm:t>
    </dgm:pt>
    <dgm:pt modelId="{442F01C9-361E-4939-B384-E7DC32ADC5AA}" type="pres">
      <dgm:prSet presAssocID="{5E1EB277-A3AC-4E8D-94DF-892271FCEA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9911DF-3F9D-4568-81AD-5732F56D3D8B}" type="pres">
      <dgm:prSet presAssocID="{BCD4A29E-22CA-4E63-858B-F661643360CF}" presName="hierRoot1" presStyleCnt="0"/>
      <dgm:spPr/>
    </dgm:pt>
    <dgm:pt modelId="{C752E2B3-82BB-4B68-B897-2A856B9DB56C}" type="pres">
      <dgm:prSet presAssocID="{BCD4A29E-22CA-4E63-858B-F661643360CF}" presName="composite" presStyleCnt="0"/>
      <dgm:spPr/>
    </dgm:pt>
    <dgm:pt modelId="{F5FE5CBE-F9D0-4E85-8E8A-BB4C8504AD36}" type="pres">
      <dgm:prSet presAssocID="{BCD4A29E-22CA-4E63-858B-F661643360CF}" presName="background" presStyleLbl="node0" presStyleIdx="0" presStyleCnt="1"/>
      <dgm:spPr/>
    </dgm:pt>
    <dgm:pt modelId="{103C2F8F-F0B6-435F-88B2-B874737A08C8}" type="pres">
      <dgm:prSet presAssocID="{BCD4A29E-22CA-4E63-858B-F661643360CF}" presName="text" presStyleLbl="fgAcc0" presStyleIdx="0" presStyleCnt="1">
        <dgm:presLayoutVars>
          <dgm:chPref val="3"/>
        </dgm:presLayoutVars>
      </dgm:prSet>
      <dgm:spPr/>
    </dgm:pt>
    <dgm:pt modelId="{BCDAC496-D061-46E6-903F-11E3143CAA81}" type="pres">
      <dgm:prSet presAssocID="{BCD4A29E-22CA-4E63-858B-F661643360CF}" presName="hierChild2" presStyleCnt="0"/>
      <dgm:spPr/>
    </dgm:pt>
    <dgm:pt modelId="{17F8499D-D9C1-4C3D-98A9-1D89816A2BA2}" type="pres">
      <dgm:prSet presAssocID="{3F00D466-BE66-48B2-A6E3-6BA8C93A341F}" presName="Name10" presStyleLbl="parChTrans1D2" presStyleIdx="0" presStyleCnt="2"/>
      <dgm:spPr/>
    </dgm:pt>
    <dgm:pt modelId="{C92BABD4-17DC-4672-B437-1DE32EF22216}" type="pres">
      <dgm:prSet presAssocID="{3138E7AF-23FC-451A-8257-8CDC13AAC0AC}" presName="hierRoot2" presStyleCnt="0"/>
      <dgm:spPr/>
    </dgm:pt>
    <dgm:pt modelId="{DA19471F-287D-47C1-A029-1C747689EA71}" type="pres">
      <dgm:prSet presAssocID="{3138E7AF-23FC-451A-8257-8CDC13AAC0AC}" presName="composite2" presStyleCnt="0"/>
      <dgm:spPr/>
    </dgm:pt>
    <dgm:pt modelId="{7F0D86CE-293B-454D-84DF-E7337D27F027}" type="pres">
      <dgm:prSet presAssocID="{3138E7AF-23FC-451A-8257-8CDC13AAC0AC}" presName="background2" presStyleLbl="node2" presStyleIdx="0" presStyleCnt="2"/>
      <dgm:spPr/>
    </dgm:pt>
    <dgm:pt modelId="{928B93D0-1291-4F48-B927-587B67349535}" type="pres">
      <dgm:prSet presAssocID="{3138E7AF-23FC-451A-8257-8CDC13AAC0AC}" presName="text2" presStyleLbl="fgAcc2" presStyleIdx="0" presStyleCnt="2">
        <dgm:presLayoutVars>
          <dgm:chPref val="3"/>
        </dgm:presLayoutVars>
      </dgm:prSet>
      <dgm:spPr/>
    </dgm:pt>
    <dgm:pt modelId="{2DD01F4E-C88C-46BB-B022-2290824248FC}" type="pres">
      <dgm:prSet presAssocID="{3138E7AF-23FC-451A-8257-8CDC13AAC0AC}" presName="hierChild3" presStyleCnt="0"/>
      <dgm:spPr/>
    </dgm:pt>
    <dgm:pt modelId="{774BC887-AE81-4301-9C5B-25B49BF79DA4}" type="pres">
      <dgm:prSet presAssocID="{897C94B2-CA51-4F52-B391-2F57BCA35A45}" presName="Name10" presStyleLbl="parChTrans1D2" presStyleIdx="1" presStyleCnt="2"/>
      <dgm:spPr/>
    </dgm:pt>
    <dgm:pt modelId="{F8071B80-62ED-45FA-A9F7-88D5A18D4016}" type="pres">
      <dgm:prSet presAssocID="{80EA1034-A370-41F7-862E-99190A7FBE37}" presName="hierRoot2" presStyleCnt="0"/>
      <dgm:spPr/>
    </dgm:pt>
    <dgm:pt modelId="{2FCBC1AD-F014-422A-B706-DE99F2C00717}" type="pres">
      <dgm:prSet presAssocID="{80EA1034-A370-41F7-862E-99190A7FBE37}" presName="composite2" presStyleCnt="0"/>
      <dgm:spPr/>
    </dgm:pt>
    <dgm:pt modelId="{A369ACE2-78FD-4CF3-B087-6380D9E5DFF8}" type="pres">
      <dgm:prSet presAssocID="{80EA1034-A370-41F7-862E-99190A7FBE37}" presName="background2" presStyleLbl="node2" presStyleIdx="1" presStyleCnt="2"/>
      <dgm:spPr/>
    </dgm:pt>
    <dgm:pt modelId="{5E82BD13-37B3-4553-8CBA-11B83C077D41}" type="pres">
      <dgm:prSet presAssocID="{80EA1034-A370-41F7-862E-99190A7FBE37}" presName="text2" presStyleLbl="fgAcc2" presStyleIdx="1" presStyleCnt="2">
        <dgm:presLayoutVars>
          <dgm:chPref val="3"/>
        </dgm:presLayoutVars>
      </dgm:prSet>
      <dgm:spPr/>
    </dgm:pt>
    <dgm:pt modelId="{322C2F01-1BFD-47B7-8EA6-28EA7B48BD60}" type="pres">
      <dgm:prSet presAssocID="{80EA1034-A370-41F7-862E-99190A7FBE37}" presName="hierChild3" presStyleCnt="0"/>
      <dgm:spPr/>
    </dgm:pt>
  </dgm:ptLst>
  <dgm:cxnLst>
    <dgm:cxn modelId="{8138F50A-4E0A-4BF6-A87A-E738ADD358FD}" type="presOf" srcId="{3F00D466-BE66-48B2-A6E3-6BA8C93A341F}" destId="{17F8499D-D9C1-4C3D-98A9-1D89816A2BA2}" srcOrd="0" destOrd="0" presId="urn:microsoft.com/office/officeart/2005/8/layout/hierarchy1"/>
    <dgm:cxn modelId="{3AB2DB1E-040C-4716-8F21-6CDBD74E5152}" type="presOf" srcId="{BCD4A29E-22CA-4E63-858B-F661643360CF}" destId="{103C2F8F-F0B6-435F-88B2-B874737A08C8}" srcOrd="0" destOrd="0" presId="urn:microsoft.com/office/officeart/2005/8/layout/hierarchy1"/>
    <dgm:cxn modelId="{ADB98D31-CB4A-4433-ABFA-5932D3305546}" type="presOf" srcId="{3138E7AF-23FC-451A-8257-8CDC13AAC0AC}" destId="{928B93D0-1291-4F48-B927-587B67349535}" srcOrd="0" destOrd="0" presId="urn:microsoft.com/office/officeart/2005/8/layout/hierarchy1"/>
    <dgm:cxn modelId="{A774195C-C8CD-411D-AF68-1E94E4F42D0A}" srcId="{BCD4A29E-22CA-4E63-858B-F661643360CF}" destId="{3138E7AF-23FC-451A-8257-8CDC13AAC0AC}" srcOrd="0" destOrd="0" parTransId="{3F00D466-BE66-48B2-A6E3-6BA8C93A341F}" sibTransId="{55B1FBC2-98D9-4271-A202-B5BB7BC17C62}"/>
    <dgm:cxn modelId="{539E899E-B4AB-422D-8453-886BC9138394}" srcId="{5E1EB277-A3AC-4E8D-94DF-892271FCEA1A}" destId="{BCD4A29E-22CA-4E63-858B-F661643360CF}" srcOrd="0" destOrd="0" parTransId="{6E59443B-13A5-4EBB-A9E0-486512A8245D}" sibTransId="{8CDD9A7C-A900-4AF1-9465-5670B3888C2D}"/>
    <dgm:cxn modelId="{992152AF-B039-49A2-886E-6B9AFF9F6D82}" type="presOf" srcId="{80EA1034-A370-41F7-862E-99190A7FBE37}" destId="{5E82BD13-37B3-4553-8CBA-11B83C077D41}" srcOrd="0" destOrd="0" presId="urn:microsoft.com/office/officeart/2005/8/layout/hierarchy1"/>
    <dgm:cxn modelId="{053AFABA-8339-4545-B400-032C657B3C31}" type="presOf" srcId="{5E1EB277-A3AC-4E8D-94DF-892271FCEA1A}" destId="{442F01C9-361E-4939-B384-E7DC32ADC5AA}" srcOrd="0" destOrd="0" presId="urn:microsoft.com/office/officeart/2005/8/layout/hierarchy1"/>
    <dgm:cxn modelId="{983660DB-42DB-4CDF-AD50-6912483465F0}" srcId="{BCD4A29E-22CA-4E63-858B-F661643360CF}" destId="{80EA1034-A370-41F7-862E-99190A7FBE37}" srcOrd="1" destOrd="0" parTransId="{897C94B2-CA51-4F52-B391-2F57BCA35A45}" sibTransId="{E766669F-F8F4-4591-AEB4-5CA01995D880}"/>
    <dgm:cxn modelId="{1C2600E6-2695-4E19-A923-04D14CE56299}" type="presOf" srcId="{897C94B2-CA51-4F52-B391-2F57BCA35A45}" destId="{774BC887-AE81-4301-9C5B-25B49BF79DA4}" srcOrd="0" destOrd="0" presId="urn:microsoft.com/office/officeart/2005/8/layout/hierarchy1"/>
    <dgm:cxn modelId="{D16E1C13-3DAE-48DC-9378-54D914CBC0C7}" type="presParOf" srcId="{442F01C9-361E-4939-B384-E7DC32ADC5AA}" destId="{4E9911DF-3F9D-4568-81AD-5732F56D3D8B}" srcOrd="0" destOrd="0" presId="urn:microsoft.com/office/officeart/2005/8/layout/hierarchy1"/>
    <dgm:cxn modelId="{B6FECE84-7DE9-4155-93C3-0167130AE2DC}" type="presParOf" srcId="{4E9911DF-3F9D-4568-81AD-5732F56D3D8B}" destId="{C752E2B3-82BB-4B68-B897-2A856B9DB56C}" srcOrd="0" destOrd="0" presId="urn:microsoft.com/office/officeart/2005/8/layout/hierarchy1"/>
    <dgm:cxn modelId="{F3F8C11F-E1D2-4918-94CC-6081020ADAF8}" type="presParOf" srcId="{C752E2B3-82BB-4B68-B897-2A856B9DB56C}" destId="{F5FE5CBE-F9D0-4E85-8E8A-BB4C8504AD36}" srcOrd="0" destOrd="0" presId="urn:microsoft.com/office/officeart/2005/8/layout/hierarchy1"/>
    <dgm:cxn modelId="{965544CB-5FF5-4BED-B053-31AFCC1C86E4}" type="presParOf" srcId="{C752E2B3-82BB-4B68-B897-2A856B9DB56C}" destId="{103C2F8F-F0B6-435F-88B2-B874737A08C8}" srcOrd="1" destOrd="0" presId="urn:microsoft.com/office/officeart/2005/8/layout/hierarchy1"/>
    <dgm:cxn modelId="{AB0B8222-1A35-4AB6-8B50-E2D0F748ECA0}" type="presParOf" srcId="{4E9911DF-3F9D-4568-81AD-5732F56D3D8B}" destId="{BCDAC496-D061-46E6-903F-11E3143CAA81}" srcOrd="1" destOrd="0" presId="urn:microsoft.com/office/officeart/2005/8/layout/hierarchy1"/>
    <dgm:cxn modelId="{B6A8C369-F689-4909-9C0C-61FCB60AF045}" type="presParOf" srcId="{BCDAC496-D061-46E6-903F-11E3143CAA81}" destId="{17F8499D-D9C1-4C3D-98A9-1D89816A2BA2}" srcOrd="0" destOrd="0" presId="urn:microsoft.com/office/officeart/2005/8/layout/hierarchy1"/>
    <dgm:cxn modelId="{EBCF8A4B-038C-4323-A862-FC12B3221C0E}" type="presParOf" srcId="{BCDAC496-D061-46E6-903F-11E3143CAA81}" destId="{C92BABD4-17DC-4672-B437-1DE32EF22216}" srcOrd="1" destOrd="0" presId="urn:microsoft.com/office/officeart/2005/8/layout/hierarchy1"/>
    <dgm:cxn modelId="{C4BD8FE4-A203-4CF0-B12D-03BC4B6464EA}" type="presParOf" srcId="{C92BABD4-17DC-4672-B437-1DE32EF22216}" destId="{DA19471F-287D-47C1-A029-1C747689EA71}" srcOrd="0" destOrd="0" presId="urn:microsoft.com/office/officeart/2005/8/layout/hierarchy1"/>
    <dgm:cxn modelId="{9596C73E-22B9-41B5-87EC-C721DF1015B8}" type="presParOf" srcId="{DA19471F-287D-47C1-A029-1C747689EA71}" destId="{7F0D86CE-293B-454D-84DF-E7337D27F027}" srcOrd="0" destOrd="0" presId="urn:microsoft.com/office/officeart/2005/8/layout/hierarchy1"/>
    <dgm:cxn modelId="{512A7A00-E84E-441B-9B2E-CFC190028933}" type="presParOf" srcId="{DA19471F-287D-47C1-A029-1C747689EA71}" destId="{928B93D0-1291-4F48-B927-587B67349535}" srcOrd="1" destOrd="0" presId="urn:microsoft.com/office/officeart/2005/8/layout/hierarchy1"/>
    <dgm:cxn modelId="{FDCDD1D3-9DE7-4D37-BAA4-E2F1F0DBC7A7}" type="presParOf" srcId="{C92BABD4-17DC-4672-B437-1DE32EF22216}" destId="{2DD01F4E-C88C-46BB-B022-2290824248FC}" srcOrd="1" destOrd="0" presId="urn:microsoft.com/office/officeart/2005/8/layout/hierarchy1"/>
    <dgm:cxn modelId="{5A50B22A-7F65-4744-B1EC-5800AB100A61}" type="presParOf" srcId="{BCDAC496-D061-46E6-903F-11E3143CAA81}" destId="{774BC887-AE81-4301-9C5B-25B49BF79DA4}" srcOrd="2" destOrd="0" presId="urn:microsoft.com/office/officeart/2005/8/layout/hierarchy1"/>
    <dgm:cxn modelId="{F0CD306F-5E77-482D-95C8-F829F55431A8}" type="presParOf" srcId="{BCDAC496-D061-46E6-903F-11E3143CAA81}" destId="{F8071B80-62ED-45FA-A9F7-88D5A18D4016}" srcOrd="3" destOrd="0" presId="urn:microsoft.com/office/officeart/2005/8/layout/hierarchy1"/>
    <dgm:cxn modelId="{EEC4514C-CD07-47F8-A0A1-5BEC292291F7}" type="presParOf" srcId="{F8071B80-62ED-45FA-A9F7-88D5A18D4016}" destId="{2FCBC1AD-F014-422A-B706-DE99F2C00717}" srcOrd="0" destOrd="0" presId="urn:microsoft.com/office/officeart/2005/8/layout/hierarchy1"/>
    <dgm:cxn modelId="{07AAB49E-FE9C-4C22-A2D3-473C4A06FBFC}" type="presParOf" srcId="{2FCBC1AD-F014-422A-B706-DE99F2C00717}" destId="{A369ACE2-78FD-4CF3-B087-6380D9E5DFF8}" srcOrd="0" destOrd="0" presId="urn:microsoft.com/office/officeart/2005/8/layout/hierarchy1"/>
    <dgm:cxn modelId="{F9EA28C4-09DE-42FF-928F-08974C002779}" type="presParOf" srcId="{2FCBC1AD-F014-422A-B706-DE99F2C00717}" destId="{5E82BD13-37B3-4553-8CBA-11B83C077D41}" srcOrd="1" destOrd="0" presId="urn:microsoft.com/office/officeart/2005/8/layout/hierarchy1"/>
    <dgm:cxn modelId="{6701F680-AA9B-439D-AB27-4331D4B3D11C}" type="presParOf" srcId="{F8071B80-62ED-45FA-A9F7-88D5A18D4016}" destId="{322C2F01-1BFD-47B7-8EA6-28EA7B48BD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1EAAA4-DE1F-4131-A200-78FFA93600E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E86F402-16E8-40BE-B00C-BA10644AFB80}">
      <dgm:prSet/>
      <dgm:spPr/>
      <dgm:t>
        <a:bodyPr/>
        <a:lstStyle/>
        <a:p>
          <a:r>
            <a:rPr lang="en-US"/>
            <a:t>Once the user advertise his/her product based on the category </a:t>
          </a:r>
        </a:p>
      </dgm:t>
    </dgm:pt>
    <dgm:pt modelId="{ADF23CEE-0DF3-4BF4-A4EF-0AEE013E1546}" type="parTrans" cxnId="{6E4E8E5E-37F8-414D-BDBD-AEED3C37EE69}">
      <dgm:prSet/>
      <dgm:spPr/>
      <dgm:t>
        <a:bodyPr/>
        <a:lstStyle/>
        <a:p>
          <a:endParaRPr lang="en-US"/>
        </a:p>
      </dgm:t>
    </dgm:pt>
    <dgm:pt modelId="{CC2DBE19-0483-4FA1-93C9-C68409C24C3D}" type="sibTrans" cxnId="{6E4E8E5E-37F8-414D-BDBD-AEED3C37EE69}">
      <dgm:prSet/>
      <dgm:spPr/>
      <dgm:t>
        <a:bodyPr/>
        <a:lstStyle/>
        <a:p>
          <a:endParaRPr lang="en-US"/>
        </a:p>
      </dgm:t>
    </dgm:pt>
    <dgm:pt modelId="{5569812E-F3E1-453D-9BB1-055E8181EE3F}">
      <dgm:prSet/>
      <dgm:spPr/>
      <dgm:t>
        <a:bodyPr/>
        <a:lstStyle/>
        <a:p>
          <a:r>
            <a:rPr lang="en-US"/>
            <a:t>This function will get the product details   based on the student id which is unique to all the Student </a:t>
          </a:r>
        </a:p>
      </dgm:t>
    </dgm:pt>
    <dgm:pt modelId="{759F71E8-DBD9-45B3-88A3-26423359CDB0}" type="parTrans" cxnId="{DF7B5F24-ABB2-403F-8C51-71BCD8C0A1C9}">
      <dgm:prSet/>
      <dgm:spPr/>
      <dgm:t>
        <a:bodyPr/>
        <a:lstStyle/>
        <a:p>
          <a:endParaRPr lang="en-US"/>
        </a:p>
      </dgm:t>
    </dgm:pt>
    <dgm:pt modelId="{E6FF7337-83D1-4875-8613-D322F430815A}" type="sibTrans" cxnId="{DF7B5F24-ABB2-403F-8C51-71BCD8C0A1C9}">
      <dgm:prSet/>
      <dgm:spPr/>
      <dgm:t>
        <a:bodyPr/>
        <a:lstStyle/>
        <a:p>
          <a:endParaRPr lang="en-US"/>
        </a:p>
      </dgm:t>
    </dgm:pt>
    <dgm:pt modelId="{750EC8DB-A739-44F2-BD26-5141DC3A46FE}">
      <dgm:prSet/>
      <dgm:spPr/>
      <dgm:t>
        <a:bodyPr/>
        <a:lstStyle/>
        <a:p>
          <a:r>
            <a:rPr lang="en-US"/>
            <a:t>This fetching process will be done to all the products in all the categories</a:t>
          </a:r>
        </a:p>
      </dgm:t>
    </dgm:pt>
    <dgm:pt modelId="{40017776-3212-4FF4-BDD6-5A19666548DE}" type="parTrans" cxnId="{BF6F9F14-3093-4210-82EA-B5882B035198}">
      <dgm:prSet/>
      <dgm:spPr/>
      <dgm:t>
        <a:bodyPr/>
        <a:lstStyle/>
        <a:p>
          <a:endParaRPr lang="en-US"/>
        </a:p>
      </dgm:t>
    </dgm:pt>
    <dgm:pt modelId="{1D0EC2A4-C045-4EFD-92F7-91FEBE155B3D}" type="sibTrans" cxnId="{BF6F9F14-3093-4210-82EA-B5882B035198}">
      <dgm:prSet/>
      <dgm:spPr/>
      <dgm:t>
        <a:bodyPr/>
        <a:lstStyle/>
        <a:p>
          <a:endParaRPr lang="en-US"/>
        </a:p>
      </dgm:t>
    </dgm:pt>
    <dgm:pt modelId="{CB233206-865D-40CE-B8C7-9056186F5E63}">
      <dgm:prSet/>
      <dgm:spPr/>
      <dgm:t>
        <a:bodyPr/>
        <a:lstStyle/>
        <a:p>
          <a:r>
            <a:rPr lang="en-US"/>
            <a:t>Once the fetching process is done all the products that have been fetched will be displayed  on this page </a:t>
          </a:r>
        </a:p>
      </dgm:t>
    </dgm:pt>
    <dgm:pt modelId="{932CB1A3-7C00-4A33-94AE-CAFD59C46A0E}" type="parTrans" cxnId="{C7BEF474-FFE0-4D43-8317-194E17D61209}">
      <dgm:prSet/>
      <dgm:spPr/>
      <dgm:t>
        <a:bodyPr/>
        <a:lstStyle/>
        <a:p>
          <a:endParaRPr lang="en-US"/>
        </a:p>
      </dgm:t>
    </dgm:pt>
    <dgm:pt modelId="{16DB687F-C97D-4F49-AC60-E6F277E9EA60}" type="sibTrans" cxnId="{C7BEF474-FFE0-4D43-8317-194E17D61209}">
      <dgm:prSet/>
      <dgm:spPr/>
      <dgm:t>
        <a:bodyPr/>
        <a:lstStyle/>
        <a:p>
          <a:endParaRPr lang="en-US"/>
        </a:p>
      </dgm:t>
    </dgm:pt>
    <dgm:pt modelId="{A09BA0F5-FECE-490C-AD1D-979A74D9B7DE}">
      <dgm:prSet/>
      <dgm:spPr/>
      <dgm:t>
        <a:bodyPr/>
        <a:lstStyle/>
        <a:p>
          <a:r>
            <a:rPr lang="en-US"/>
            <a:t>Additionally, update /delete will also be displayed so that particular user can alter the day</a:t>
          </a:r>
        </a:p>
      </dgm:t>
    </dgm:pt>
    <dgm:pt modelId="{C81E5A54-B659-49D4-8263-1AB3DF15DDF7}" type="parTrans" cxnId="{1F7AF4CA-21A7-4053-AEE4-88446D7FFCC5}">
      <dgm:prSet/>
      <dgm:spPr/>
      <dgm:t>
        <a:bodyPr/>
        <a:lstStyle/>
        <a:p>
          <a:endParaRPr lang="en-US"/>
        </a:p>
      </dgm:t>
    </dgm:pt>
    <dgm:pt modelId="{A5D2FF84-3F23-4AD5-8C40-86658E26AE68}" type="sibTrans" cxnId="{1F7AF4CA-21A7-4053-AEE4-88446D7FFCC5}">
      <dgm:prSet/>
      <dgm:spPr/>
      <dgm:t>
        <a:bodyPr/>
        <a:lstStyle/>
        <a:p>
          <a:endParaRPr lang="en-US"/>
        </a:p>
      </dgm:t>
    </dgm:pt>
    <dgm:pt modelId="{E7C46E1F-3ECB-45DA-87D6-50AFC2383FE7}" type="pres">
      <dgm:prSet presAssocID="{A21EAAA4-DE1F-4131-A200-78FFA93600E3}" presName="diagram" presStyleCnt="0">
        <dgm:presLayoutVars>
          <dgm:dir/>
          <dgm:resizeHandles val="exact"/>
        </dgm:presLayoutVars>
      </dgm:prSet>
      <dgm:spPr/>
    </dgm:pt>
    <dgm:pt modelId="{1BE57700-88F5-4528-8863-8FCBAE834A99}" type="pres">
      <dgm:prSet presAssocID="{5E86F402-16E8-40BE-B00C-BA10644AFB80}" presName="node" presStyleLbl="node1" presStyleIdx="0" presStyleCnt="5">
        <dgm:presLayoutVars>
          <dgm:bulletEnabled val="1"/>
        </dgm:presLayoutVars>
      </dgm:prSet>
      <dgm:spPr/>
    </dgm:pt>
    <dgm:pt modelId="{49DD4D8C-2BE2-4248-A9AD-5F21F922A7CA}" type="pres">
      <dgm:prSet presAssocID="{CC2DBE19-0483-4FA1-93C9-C68409C24C3D}" presName="sibTrans" presStyleCnt="0"/>
      <dgm:spPr/>
    </dgm:pt>
    <dgm:pt modelId="{7305805E-200C-41E1-BF87-4D0F54F4BA05}" type="pres">
      <dgm:prSet presAssocID="{5569812E-F3E1-453D-9BB1-055E8181EE3F}" presName="node" presStyleLbl="node1" presStyleIdx="1" presStyleCnt="5">
        <dgm:presLayoutVars>
          <dgm:bulletEnabled val="1"/>
        </dgm:presLayoutVars>
      </dgm:prSet>
      <dgm:spPr/>
    </dgm:pt>
    <dgm:pt modelId="{A6A4C8D6-5DFB-44CD-825E-7AC44E6E6C30}" type="pres">
      <dgm:prSet presAssocID="{E6FF7337-83D1-4875-8613-D322F430815A}" presName="sibTrans" presStyleCnt="0"/>
      <dgm:spPr/>
    </dgm:pt>
    <dgm:pt modelId="{CCB21734-D729-4CA0-B9A4-539BE273BED0}" type="pres">
      <dgm:prSet presAssocID="{750EC8DB-A739-44F2-BD26-5141DC3A46FE}" presName="node" presStyleLbl="node1" presStyleIdx="2" presStyleCnt="5">
        <dgm:presLayoutVars>
          <dgm:bulletEnabled val="1"/>
        </dgm:presLayoutVars>
      </dgm:prSet>
      <dgm:spPr/>
    </dgm:pt>
    <dgm:pt modelId="{3FA34248-61AC-49B2-B858-A1F15AE1EC5E}" type="pres">
      <dgm:prSet presAssocID="{1D0EC2A4-C045-4EFD-92F7-91FEBE155B3D}" presName="sibTrans" presStyleCnt="0"/>
      <dgm:spPr/>
    </dgm:pt>
    <dgm:pt modelId="{E3885083-B22D-4B1F-BF43-7E5D1300F524}" type="pres">
      <dgm:prSet presAssocID="{CB233206-865D-40CE-B8C7-9056186F5E63}" presName="node" presStyleLbl="node1" presStyleIdx="3" presStyleCnt="5">
        <dgm:presLayoutVars>
          <dgm:bulletEnabled val="1"/>
        </dgm:presLayoutVars>
      </dgm:prSet>
      <dgm:spPr/>
    </dgm:pt>
    <dgm:pt modelId="{DB498BBD-B78A-4141-BE90-F3B9DD033A13}" type="pres">
      <dgm:prSet presAssocID="{16DB687F-C97D-4F49-AC60-E6F277E9EA60}" presName="sibTrans" presStyleCnt="0"/>
      <dgm:spPr/>
    </dgm:pt>
    <dgm:pt modelId="{9B8D5C06-5BC8-4937-9C89-8D3540BF9116}" type="pres">
      <dgm:prSet presAssocID="{A09BA0F5-FECE-490C-AD1D-979A74D9B7DE}" presName="node" presStyleLbl="node1" presStyleIdx="4" presStyleCnt="5">
        <dgm:presLayoutVars>
          <dgm:bulletEnabled val="1"/>
        </dgm:presLayoutVars>
      </dgm:prSet>
      <dgm:spPr/>
    </dgm:pt>
  </dgm:ptLst>
  <dgm:cxnLst>
    <dgm:cxn modelId="{BF6F9F14-3093-4210-82EA-B5882B035198}" srcId="{A21EAAA4-DE1F-4131-A200-78FFA93600E3}" destId="{750EC8DB-A739-44F2-BD26-5141DC3A46FE}" srcOrd="2" destOrd="0" parTransId="{40017776-3212-4FF4-BDD6-5A19666548DE}" sibTransId="{1D0EC2A4-C045-4EFD-92F7-91FEBE155B3D}"/>
    <dgm:cxn modelId="{DF7B5F24-ABB2-403F-8C51-71BCD8C0A1C9}" srcId="{A21EAAA4-DE1F-4131-A200-78FFA93600E3}" destId="{5569812E-F3E1-453D-9BB1-055E8181EE3F}" srcOrd="1" destOrd="0" parTransId="{759F71E8-DBD9-45B3-88A3-26423359CDB0}" sibTransId="{E6FF7337-83D1-4875-8613-D322F430815A}"/>
    <dgm:cxn modelId="{D93B1D5C-A33D-4858-B2B8-E635D3BE2FF3}" type="presOf" srcId="{CB233206-865D-40CE-B8C7-9056186F5E63}" destId="{E3885083-B22D-4B1F-BF43-7E5D1300F524}" srcOrd="0" destOrd="0" presId="urn:microsoft.com/office/officeart/2005/8/layout/default"/>
    <dgm:cxn modelId="{D472265E-5B41-4189-A7E6-F391D732CAA3}" type="presOf" srcId="{A09BA0F5-FECE-490C-AD1D-979A74D9B7DE}" destId="{9B8D5C06-5BC8-4937-9C89-8D3540BF9116}" srcOrd="0" destOrd="0" presId="urn:microsoft.com/office/officeart/2005/8/layout/default"/>
    <dgm:cxn modelId="{6E4E8E5E-37F8-414D-BDBD-AEED3C37EE69}" srcId="{A21EAAA4-DE1F-4131-A200-78FFA93600E3}" destId="{5E86F402-16E8-40BE-B00C-BA10644AFB80}" srcOrd="0" destOrd="0" parTransId="{ADF23CEE-0DF3-4BF4-A4EF-0AEE013E1546}" sibTransId="{CC2DBE19-0483-4FA1-93C9-C68409C24C3D}"/>
    <dgm:cxn modelId="{A0C98142-786F-4C5B-B1FC-9F5B9B7CBFCF}" type="presOf" srcId="{A21EAAA4-DE1F-4131-A200-78FFA93600E3}" destId="{E7C46E1F-3ECB-45DA-87D6-50AFC2383FE7}" srcOrd="0" destOrd="0" presId="urn:microsoft.com/office/officeart/2005/8/layout/default"/>
    <dgm:cxn modelId="{51705266-6C00-4DBA-AEEC-9370288F7619}" type="presOf" srcId="{750EC8DB-A739-44F2-BD26-5141DC3A46FE}" destId="{CCB21734-D729-4CA0-B9A4-539BE273BED0}" srcOrd="0" destOrd="0" presId="urn:microsoft.com/office/officeart/2005/8/layout/default"/>
    <dgm:cxn modelId="{C7BEF474-FFE0-4D43-8317-194E17D61209}" srcId="{A21EAAA4-DE1F-4131-A200-78FFA93600E3}" destId="{CB233206-865D-40CE-B8C7-9056186F5E63}" srcOrd="3" destOrd="0" parTransId="{932CB1A3-7C00-4A33-94AE-CAFD59C46A0E}" sibTransId="{16DB687F-C97D-4F49-AC60-E6F277E9EA60}"/>
    <dgm:cxn modelId="{3A18CF97-3470-4725-A9CD-9F019A4D97FA}" type="presOf" srcId="{5569812E-F3E1-453D-9BB1-055E8181EE3F}" destId="{7305805E-200C-41E1-BF87-4D0F54F4BA05}" srcOrd="0" destOrd="0" presId="urn:microsoft.com/office/officeart/2005/8/layout/default"/>
    <dgm:cxn modelId="{EE33C1B8-F933-48A8-BEEE-DD3325C143F9}" type="presOf" srcId="{5E86F402-16E8-40BE-B00C-BA10644AFB80}" destId="{1BE57700-88F5-4528-8863-8FCBAE834A99}" srcOrd="0" destOrd="0" presId="urn:microsoft.com/office/officeart/2005/8/layout/default"/>
    <dgm:cxn modelId="{1F7AF4CA-21A7-4053-AEE4-88446D7FFCC5}" srcId="{A21EAAA4-DE1F-4131-A200-78FFA93600E3}" destId="{A09BA0F5-FECE-490C-AD1D-979A74D9B7DE}" srcOrd="4" destOrd="0" parTransId="{C81E5A54-B659-49D4-8263-1AB3DF15DDF7}" sibTransId="{A5D2FF84-3F23-4AD5-8C40-86658E26AE68}"/>
    <dgm:cxn modelId="{CAEE3B0D-0BBD-4D5A-91B0-4BB1D34DCA90}" type="presParOf" srcId="{E7C46E1F-3ECB-45DA-87D6-50AFC2383FE7}" destId="{1BE57700-88F5-4528-8863-8FCBAE834A99}" srcOrd="0" destOrd="0" presId="urn:microsoft.com/office/officeart/2005/8/layout/default"/>
    <dgm:cxn modelId="{B8C57281-78E7-4EDC-B5A1-38B2446B5A10}" type="presParOf" srcId="{E7C46E1F-3ECB-45DA-87D6-50AFC2383FE7}" destId="{49DD4D8C-2BE2-4248-A9AD-5F21F922A7CA}" srcOrd="1" destOrd="0" presId="urn:microsoft.com/office/officeart/2005/8/layout/default"/>
    <dgm:cxn modelId="{08624603-D1EF-403B-9993-84D76CE4F7AC}" type="presParOf" srcId="{E7C46E1F-3ECB-45DA-87D6-50AFC2383FE7}" destId="{7305805E-200C-41E1-BF87-4D0F54F4BA05}" srcOrd="2" destOrd="0" presId="urn:microsoft.com/office/officeart/2005/8/layout/default"/>
    <dgm:cxn modelId="{F8274618-38B7-4C69-9E6B-AC379E32CD42}" type="presParOf" srcId="{E7C46E1F-3ECB-45DA-87D6-50AFC2383FE7}" destId="{A6A4C8D6-5DFB-44CD-825E-7AC44E6E6C30}" srcOrd="3" destOrd="0" presId="urn:microsoft.com/office/officeart/2005/8/layout/default"/>
    <dgm:cxn modelId="{B9410056-A26B-46BC-9D41-9CB6B5AE6C13}" type="presParOf" srcId="{E7C46E1F-3ECB-45DA-87D6-50AFC2383FE7}" destId="{CCB21734-D729-4CA0-B9A4-539BE273BED0}" srcOrd="4" destOrd="0" presId="urn:microsoft.com/office/officeart/2005/8/layout/default"/>
    <dgm:cxn modelId="{D0543793-8E79-4BEB-BE12-041E1C9A5F3D}" type="presParOf" srcId="{E7C46E1F-3ECB-45DA-87D6-50AFC2383FE7}" destId="{3FA34248-61AC-49B2-B858-A1F15AE1EC5E}" srcOrd="5" destOrd="0" presId="urn:microsoft.com/office/officeart/2005/8/layout/default"/>
    <dgm:cxn modelId="{7B2ABD37-D00F-4E73-B812-E61B4DD88D7E}" type="presParOf" srcId="{E7C46E1F-3ECB-45DA-87D6-50AFC2383FE7}" destId="{E3885083-B22D-4B1F-BF43-7E5D1300F524}" srcOrd="6" destOrd="0" presId="urn:microsoft.com/office/officeart/2005/8/layout/default"/>
    <dgm:cxn modelId="{7480B7FF-5FE2-4BB2-83A7-D983FC096083}" type="presParOf" srcId="{E7C46E1F-3ECB-45DA-87D6-50AFC2383FE7}" destId="{DB498BBD-B78A-4141-BE90-F3B9DD033A13}" srcOrd="7" destOrd="0" presId="urn:microsoft.com/office/officeart/2005/8/layout/default"/>
    <dgm:cxn modelId="{7165BC1D-169A-4F99-9D5C-002B737BC176}" type="presParOf" srcId="{E7C46E1F-3ECB-45DA-87D6-50AFC2383FE7}" destId="{9B8D5C06-5BC8-4937-9C89-8D3540BF911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6988A-7C9A-4EF0-B999-0B743B1FF265}">
      <dsp:nvSpPr>
        <dsp:cNvPr id="0" name=""/>
        <dsp:cNvSpPr/>
      </dsp:nvSpPr>
      <dsp:spPr>
        <a:xfrm>
          <a:off x="0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9223D-0999-4416-B3CF-ADBAE5D363FE}">
      <dsp:nvSpPr>
        <dsp:cNvPr id="0" name=""/>
        <dsp:cNvSpPr/>
      </dsp:nvSpPr>
      <dsp:spPr>
        <a:xfrm>
          <a:off x="323552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When user likes to buy a product,  has to come to this screen and see the listings available and pick or browse on it</a:t>
          </a:r>
        </a:p>
      </dsp:txBody>
      <dsp:txXfrm>
        <a:off x="377710" y="936204"/>
        <a:ext cx="2803655" cy="1740785"/>
      </dsp:txXfrm>
    </dsp:sp>
    <dsp:sp modelId="{ECF8598D-C54D-45FB-913D-68094F532CFD}">
      <dsp:nvSpPr>
        <dsp:cNvPr id="0" name=""/>
        <dsp:cNvSpPr/>
      </dsp:nvSpPr>
      <dsp:spPr>
        <a:xfrm>
          <a:off x="3559075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3A652-FBB1-459C-9786-08CECFEACA12}">
      <dsp:nvSpPr>
        <dsp:cNvPr id="0" name=""/>
        <dsp:cNvSpPr/>
      </dsp:nvSpPr>
      <dsp:spPr>
        <a:xfrm>
          <a:off x="3882628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He/She</a:t>
          </a:r>
          <a:r>
            <a:rPr lang="en-US" sz="1800" kern="1200"/>
            <a:t> will select the item from the list and visit the product for more details</a:t>
          </a:r>
        </a:p>
      </dsp:txBody>
      <dsp:txXfrm>
        <a:off x="3936786" y="936204"/>
        <a:ext cx="2803655" cy="1740785"/>
      </dsp:txXfrm>
    </dsp:sp>
    <dsp:sp modelId="{50ECE183-671B-43FC-AEEE-9DDC1E0AAA7D}">
      <dsp:nvSpPr>
        <dsp:cNvPr id="0" name=""/>
        <dsp:cNvSpPr/>
      </dsp:nvSpPr>
      <dsp:spPr>
        <a:xfrm>
          <a:off x="7118151" y="574671"/>
          <a:ext cx="2911971" cy="184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5CB3A-3423-4506-AC53-161575A849A9}">
      <dsp:nvSpPr>
        <dsp:cNvPr id="0" name=""/>
        <dsp:cNvSpPr/>
      </dsp:nvSpPr>
      <dsp:spPr>
        <a:xfrm>
          <a:off x="7441703" y="882046"/>
          <a:ext cx="2911971" cy="18491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He/She</a:t>
          </a:r>
          <a:r>
            <a:rPr lang="en-US" sz="1800" kern="1200"/>
            <a:t> can reach the customer on the listed phone number and makes the deal</a:t>
          </a:r>
        </a:p>
      </dsp:txBody>
      <dsp:txXfrm>
        <a:off x="7495861" y="936204"/>
        <a:ext cx="2803655" cy="17407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43DA7-C9E7-4146-BB2B-B009CDD1A33B}">
      <dsp:nvSpPr>
        <dsp:cNvPr id="0" name=""/>
        <dsp:cNvSpPr/>
      </dsp:nvSpPr>
      <dsp:spPr>
        <a:xfrm>
          <a:off x="0" y="5353"/>
          <a:ext cx="6756527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 this functionality the logged-in user will upload the pictures and details of the product which the person is ready to sell</a:t>
          </a:r>
        </a:p>
      </dsp:txBody>
      <dsp:txXfrm>
        <a:off x="33583" y="38936"/>
        <a:ext cx="6689361" cy="620794"/>
      </dsp:txXfrm>
    </dsp:sp>
    <dsp:sp modelId="{1AFAFA04-B114-43BD-8DB6-710A1BF9589A}">
      <dsp:nvSpPr>
        <dsp:cNvPr id="0" name=""/>
        <dsp:cNvSpPr/>
      </dsp:nvSpPr>
      <dsp:spPr>
        <a:xfrm>
          <a:off x="0" y="710593"/>
          <a:ext cx="6756527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have categorized them into 4 Major sectors</a:t>
          </a:r>
        </a:p>
      </dsp:txBody>
      <dsp:txXfrm>
        <a:off x="33583" y="744176"/>
        <a:ext cx="6689361" cy="620794"/>
      </dsp:txXfrm>
    </dsp:sp>
    <dsp:sp modelId="{1B92B6F7-5688-474E-886E-CC6EFCB3AF9E}">
      <dsp:nvSpPr>
        <dsp:cNvPr id="0" name=""/>
        <dsp:cNvSpPr/>
      </dsp:nvSpPr>
      <dsp:spPr>
        <a:xfrm>
          <a:off x="0" y="1415833"/>
          <a:ext cx="6756527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Automobile</a:t>
          </a:r>
        </a:p>
      </dsp:txBody>
      <dsp:txXfrm>
        <a:off x="33583" y="1449416"/>
        <a:ext cx="6689361" cy="620794"/>
      </dsp:txXfrm>
    </dsp:sp>
    <dsp:sp modelId="{7F0D0453-250E-461D-9F1E-A62F1F2E9A21}">
      <dsp:nvSpPr>
        <dsp:cNvPr id="0" name=""/>
        <dsp:cNvSpPr/>
      </dsp:nvSpPr>
      <dsp:spPr>
        <a:xfrm>
          <a:off x="0" y="2121073"/>
          <a:ext cx="6756527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Household</a:t>
          </a:r>
        </a:p>
      </dsp:txBody>
      <dsp:txXfrm>
        <a:off x="33583" y="2154656"/>
        <a:ext cx="6689361" cy="620794"/>
      </dsp:txXfrm>
    </dsp:sp>
    <dsp:sp modelId="{59F36874-DA02-43B7-86E0-EF40056908ED}">
      <dsp:nvSpPr>
        <dsp:cNvPr id="0" name=""/>
        <dsp:cNvSpPr/>
      </dsp:nvSpPr>
      <dsp:spPr>
        <a:xfrm>
          <a:off x="0" y="2826313"/>
          <a:ext cx="6756527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Furniture</a:t>
          </a:r>
        </a:p>
      </dsp:txBody>
      <dsp:txXfrm>
        <a:off x="33583" y="2859896"/>
        <a:ext cx="6689361" cy="620794"/>
      </dsp:txXfrm>
    </dsp:sp>
    <dsp:sp modelId="{E112FFC5-D228-4EA1-BF96-8A2B62213E81}">
      <dsp:nvSpPr>
        <dsp:cNvPr id="0" name=""/>
        <dsp:cNvSpPr/>
      </dsp:nvSpPr>
      <dsp:spPr>
        <a:xfrm>
          <a:off x="0" y="3531553"/>
          <a:ext cx="6756527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Electronics</a:t>
          </a:r>
        </a:p>
      </dsp:txBody>
      <dsp:txXfrm>
        <a:off x="33583" y="3565136"/>
        <a:ext cx="6689361" cy="6207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93FF1-615B-4ACA-B8F6-AD5FB0DAB4D7}">
      <dsp:nvSpPr>
        <dsp:cNvPr id="0" name=""/>
        <dsp:cNvSpPr/>
      </dsp:nvSpPr>
      <dsp:spPr>
        <a:xfrm>
          <a:off x="0" y="0"/>
          <a:ext cx="8800623" cy="991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items which don’t fall in the above sectors will go under a new category called Miscellaneous</a:t>
          </a:r>
        </a:p>
      </dsp:txBody>
      <dsp:txXfrm>
        <a:off x="29047" y="29047"/>
        <a:ext cx="7730452" cy="933652"/>
      </dsp:txXfrm>
    </dsp:sp>
    <dsp:sp modelId="{4ECB16FE-3847-47BE-AC5E-E9675771D27F}">
      <dsp:nvSpPr>
        <dsp:cNvPr id="0" name=""/>
        <dsp:cNvSpPr/>
      </dsp:nvSpPr>
      <dsp:spPr>
        <a:xfrm>
          <a:off x="776525" y="1157037"/>
          <a:ext cx="8800623" cy="991746"/>
        </a:xfrm>
        <a:prstGeom prst="roundRect">
          <a:avLst>
            <a:gd name="adj" fmla="val 10000"/>
          </a:avLst>
        </a:prstGeom>
        <a:solidFill>
          <a:schemeClr val="accent2">
            <a:hueOff val="1106460"/>
            <a:satOff val="5101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Any end user who feels that his item doesn’t suit in above can opt for miscellaneous</a:t>
          </a:r>
        </a:p>
      </dsp:txBody>
      <dsp:txXfrm>
        <a:off x="805572" y="1186084"/>
        <a:ext cx="7321369" cy="933652"/>
      </dsp:txXfrm>
    </dsp:sp>
    <dsp:sp modelId="{2B30B80E-9C8C-4BFA-961D-AC368CCC7D8C}">
      <dsp:nvSpPr>
        <dsp:cNvPr id="0" name=""/>
        <dsp:cNvSpPr/>
      </dsp:nvSpPr>
      <dsp:spPr>
        <a:xfrm>
          <a:off x="1553051" y="2314074"/>
          <a:ext cx="8800623" cy="991746"/>
        </a:xfrm>
        <a:prstGeom prst="roundRect">
          <a:avLst>
            <a:gd name="adj" fmla="val 10000"/>
          </a:avLst>
        </a:prstGeom>
        <a:solidFill>
          <a:schemeClr val="accent2">
            <a:hueOff val="2212920"/>
            <a:satOff val="1020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Each category has its own characteristics, and each page has its own attributes</a:t>
          </a:r>
        </a:p>
      </dsp:txBody>
      <dsp:txXfrm>
        <a:off x="1582098" y="2343121"/>
        <a:ext cx="7321369" cy="933652"/>
      </dsp:txXfrm>
    </dsp:sp>
    <dsp:sp modelId="{F254A9EE-4C14-4BCD-8681-E3678E2397D4}">
      <dsp:nvSpPr>
        <dsp:cNvPr id="0" name=""/>
        <dsp:cNvSpPr/>
      </dsp:nvSpPr>
      <dsp:spPr>
        <a:xfrm>
          <a:off x="8155988" y="752074"/>
          <a:ext cx="644634" cy="64463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301031" y="752074"/>
        <a:ext cx="354548" cy="485087"/>
      </dsp:txXfrm>
    </dsp:sp>
    <dsp:sp modelId="{776611E3-D540-483F-BD45-A8ADC4DF2DE7}">
      <dsp:nvSpPr>
        <dsp:cNvPr id="0" name=""/>
        <dsp:cNvSpPr/>
      </dsp:nvSpPr>
      <dsp:spPr>
        <a:xfrm>
          <a:off x="8932514" y="1902499"/>
          <a:ext cx="644634" cy="64463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923067"/>
            <a:satOff val="9722"/>
            <a:lumOff val="74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923067"/>
              <a:satOff val="9722"/>
              <a:lumOff val="7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9077557" y="1902499"/>
        <a:ext cx="354548" cy="4850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47D3F-3A58-4C43-89F6-983586C2DD3B}">
      <dsp:nvSpPr>
        <dsp:cNvPr id="0" name=""/>
        <dsp:cNvSpPr/>
      </dsp:nvSpPr>
      <dsp:spPr>
        <a:xfrm>
          <a:off x="808" y="0"/>
          <a:ext cx="3275967" cy="33038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User can upload multiple images for the product he would like to sell</a:t>
          </a:r>
        </a:p>
      </dsp:txBody>
      <dsp:txXfrm>
        <a:off x="808" y="1321555"/>
        <a:ext cx="3275967" cy="1982332"/>
      </dsp:txXfrm>
    </dsp:sp>
    <dsp:sp modelId="{E82CD464-CBBA-4E6D-BC8F-36DF04E6D1B5}">
      <dsp:nvSpPr>
        <dsp:cNvPr id="0" name=""/>
        <dsp:cNvSpPr/>
      </dsp:nvSpPr>
      <dsp:spPr>
        <a:xfrm>
          <a:off x="808" y="0"/>
          <a:ext cx="3275967" cy="1321555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08" y="0"/>
        <a:ext cx="3275967" cy="1321555"/>
      </dsp:txXfrm>
    </dsp:sp>
    <dsp:sp modelId="{EFB843B1-BC8B-4DDA-A2BE-78AE3527C47F}">
      <dsp:nvSpPr>
        <dsp:cNvPr id="0" name=""/>
        <dsp:cNvSpPr/>
      </dsp:nvSpPr>
      <dsp:spPr>
        <a:xfrm>
          <a:off x="3538853" y="0"/>
          <a:ext cx="3275967" cy="33038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UI is responsive and supports various browser platforms</a:t>
          </a:r>
        </a:p>
      </dsp:txBody>
      <dsp:txXfrm>
        <a:off x="3538853" y="1321555"/>
        <a:ext cx="3275967" cy="1982332"/>
      </dsp:txXfrm>
    </dsp:sp>
    <dsp:sp modelId="{F53F18A0-3BFA-439A-9044-56937590264C}">
      <dsp:nvSpPr>
        <dsp:cNvPr id="0" name=""/>
        <dsp:cNvSpPr/>
      </dsp:nvSpPr>
      <dsp:spPr>
        <a:xfrm>
          <a:off x="3538853" y="0"/>
          <a:ext cx="3275967" cy="1321555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321555"/>
      </dsp:txXfrm>
    </dsp:sp>
    <dsp:sp modelId="{BBE1AB42-FCBB-41A8-8D2C-82DC7CEC6F3D}">
      <dsp:nvSpPr>
        <dsp:cNvPr id="0" name=""/>
        <dsp:cNvSpPr/>
      </dsp:nvSpPr>
      <dsp:spPr>
        <a:xfrm>
          <a:off x="7076898" y="0"/>
          <a:ext cx="3275967" cy="33038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Details of each individual product are displayed under the image uploaded</a:t>
          </a:r>
        </a:p>
      </dsp:txBody>
      <dsp:txXfrm>
        <a:off x="7076898" y="1321555"/>
        <a:ext cx="3275967" cy="1982332"/>
      </dsp:txXfrm>
    </dsp:sp>
    <dsp:sp modelId="{D184162E-89B6-4C31-AC92-7B65791126F3}">
      <dsp:nvSpPr>
        <dsp:cNvPr id="0" name=""/>
        <dsp:cNvSpPr/>
      </dsp:nvSpPr>
      <dsp:spPr>
        <a:xfrm>
          <a:off x="7076898" y="0"/>
          <a:ext cx="3275967" cy="1321555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3215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BC887-AE81-4301-9C5B-25B49BF79DA4}">
      <dsp:nvSpPr>
        <dsp:cNvPr id="0" name=""/>
        <dsp:cNvSpPr/>
      </dsp:nvSpPr>
      <dsp:spPr>
        <a:xfrm>
          <a:off x="5066627" y="1259735"/>
          <a:ext cx="1212310" cy="576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174"/>
              </a:lnTo>
              <a:lnTo>
                <a:pt x="1212310" y="393174"/>
              </a:lnTo>
              <a:lnTo>
                <a:pt x="1212310" y="57694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8499D-D9C1-4C3D-98A9-1D89816A2BA2}">
      <dsp:nvSpPr>
        <dsp:cNvPr id="0" name=""/>
        <dsp:cNvSpPr/>
      </dsp:nvSpPr>
      <dsp:spPr>
        <a:xfrm>
          <a:off x="3854317" y="1259735"/>
          <a:ext cx="1212310" cy="576949"/>
        </a:xfrm>
        <a:custGeom>
          <a:avLst/>
          <a:gdLst/>
          <a:ahLst/>
          <a:cxnLst/>
          <a:rect l="0" t="0" r="0" b="0"/>
          <a:pathLst>
            <a:path>
              <a:moveTo>
                <a:pt x="1212310" y="0"/>
              </a:moveTo>
              <a:lnTo>
                <a:pt x="1212310" y="393174"/>
              </a:lnTo>
              <a:lnTo>
                <a:pt x="0" y="393174"/>
              </a:lnTo>
              <a:lnTo>
                <a:pt x="0" y="57694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E5CBE-F9D0-4E85-8E8A-BB4C8504AD36}">
      <dsp:nvSpPr>
        <dsp:cNvPr id="0" name=""/>
        <dsp:cNvSpPr/>
      </dsp:nvSpPr>
      <dsp:spPr>
        <a:xfrm>
          <a:off x="4074737" y="35"/>
          <a:ext cx="1983780" cy="1259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C2F8F-F0B6-435F-88B2-B874737A08C8}">
      <dsp:nvSpPr>
        <dsp:cNvPr id="0" name=""/>
        <dsp:cNvSpPr/>
      </dsp:nvSpPr>
      <dsp:spPr>
        <a:xfrm>
          <a:off x="4295157" y="209434"/>
          <a:ext cx="1983780" cy="1259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two main uses of ADS functionality are</a:t>
          </a:r>
        </a:p>
      </dsp:txBody>
      <dsp:txXfrm>
        <a:off x="4332052" y="246329"/>
        <a:ext cx="1909990" cy="1185910"/>
      </dsp:txXfrm>
    </dsp:sp>
    <dsp:sp modelId="{7F0D86CE-293B-454D-84DF-E7337D27F027}">
      <dsp:nvSpPr>
        <dsp:cNvPr id="0" name=""/>
        <dsp:cNvSpPr/>
      </dsp:nvSpPr>
      <dsp:spPr>
        <a:xfrm>
          <a:off x="2862427" y="1836685"/>
          <a:ext cx="1983780" cy="1259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B93D0-1291-4F48-B927-587B67349535}">
      <dsp:nvSpPr>
        <dsp:cNvPr id="0" name=""/>
        <dsp:cNvSpPr/>
      </dsp:nvSpPr>
      <dsp:spPr>
        <a:xfrm>
          <a:off x="3082847" y="2046084"/>
          <a:ext cx="1983780" cy="1259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 update /delete  the product details like color , price , description  or to delete the entire product </a:t>
          </a:r>
        </a:p>
      </dsp:txBody>
      <dsp:txXfrm>
        <a:off x="3119742" y="2082979"/>
        <a:ext cx="1909990" cy="1185910"/>
      </dsp:txXfrm>
    </dsp:sp>
    <dsp:sp modelId="{A369ACE2-78FD-4CF3-B087-6380D9E5DFF8}">
      <dsp:nvSpPr>
        <dsp:cNvPr id="0" name=""/>
        <dsp:cNvSpPr/>
      </dsp:nvSpPr>
      <dsp:spPr>
        <a:xfrm>
          <a:off x="5287047" y="1836685"/>
          <a:ext cx="1983780" cy="1259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2BD13-37B3-4553-8CBA-11B83C077D41}">
      <dsp:nvSpPr>
        <dsp:cNvPr id="0" name=""/>
        <dsp:cNvSpPr/>
      </dsp:nvSpPr>
      <dsp:spPr>
        <a:xfrm>
          <a:off x="5507467" y="2046084"/>
          <a:ext cx="1983780" cy="1259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 display all the details that the user has advertised till now on the selling page</a:t>
          </a:r>
        </a:p>
      </dsp:txBody>
      <dsp:txXfrm>
        <a:off x="5544362" y="2082979"/>
        <a:ext cx="1909990" cy="11859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57700-88F5-4528-8863-8FCBAE834A99}">
      <dsp:nvSpPr>
        <dsp:cNvPr id="0" name=""/>
        <dsp:cNvSpPr/>
      </dsp:nvSpPr>
      <dsp:spPr>
        <a:xfrm>
          <a:off x="1108166" y="12"/>
          <a:ext cx="2542919" cy="15257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Once the user advertise his/her product based on the category </a:t>
          </a:r>
        </a:p>
      </dsp:txBody>
      <dsp:txXfrm>
        <a:off x="1108166" y="12"/>
        <a:ext cx="2542919" cy="1525751"/>
      </dsp:txXfrm>
    </dsp:sp>
    <dsp:sp modelId="{7305805E-200C-41E1-BF87-4D0F54F4BA05}">
      <dsp:nvSpPr>
        <dsp:cNvPr id="0" name=""/>
        <dsp:cNvSpPr/>
      </dsp:nvSpPr>
      <dsp:spPr>
        <a:xfrm>
          <a:off x="3905377" y="12"/>
          <a:ext cx="2542919" cy="1525751"/>
        </a:xfrm>
        <a:prstGeom prst="rect">
          <a:avLst/>
        </a:prstGeom>
        <a:solidFill>
          <a:schemeClr val="accent5">
            <a:hueOff val="-4607364"/>
            <a:satOff val="5156"/>
            <a:lumOff val="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function will get the product details   based on the student id which is unique to all the Student </a:t>
          </a:r>
        </a:p>
      </dsp:txBody>
      <dsp:txXfrm>
        <a:off x="3905377" y="12"/>
        <a:ext cx="2542919" cy="1525751"/>
      </dsp:txXfrm>
    </dsp:sp>
    <dsp:sp modelId="{CCB21734-D729-4CA0-B9A4-539BE273BED0}">
      <dsp:nvSpPr>
        <dsp:cNvPr id="0" name=""/>
        <dsp:cNvSpPr/>
      </dsp:nvSpPr>
      <dsp:spPr>
        <a:xfrm>
          <a:off x="6702589" y="12"/>
          <a:ext cx="2542919" cy="1525751"/>
        </a:xfrm>
        <a:prstGeom prst="rect">
          <a:avLst/>
        </a:prstGeom>
        <a:solidFill>
          <a:schemeClr val="accent5">
            <a:hueOff val="-9214729"/>
            <a:satOff val="10313"/>
            <a:lumOff val="5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fetching process will be done to all the products in all the categories</a:t>
          </a:r>
        </a:p>
      </dsp:txBody>
      <dsp:txXfrm>
        <a:off x="6702589" y="12"/>
        <a:ext cx="2542919" cy="1525751"/>
      </dsp:txXfrm>
    </dsp:sp>
    <dsp:sp modelId="{E3885083-B22D-4B1F-BF43-7E5D1300F524}">
      <dsp:nvSpPr>
        <dsp:cNvPr id="0" name=""/>
        <dsp:cNvSpPr/>
      </dsp:nvSpPr>
      <dsp:spPr>
        <a:xfrm>
          <a:off x="2506772" y="1780055"/>
          <a:ext cx="2542919" cy="1525751"/>
        </a:xfrm>
        <a:prstGeom prst="rect">
          <a:avLst/>
        </a:prstGeom>
        <a:solidFill>
          <a:schemeClr val="accent5">
            <a:hueOff val="-13822094"/>
            <a:satOff val="15469"/>
            <a:lumOff val="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Once the fetching process is done all the products that have been fetched will be displayed  on this page </a:t>
          </a:r>
        </a:p>
      </dsp:txBody>
      <dsp:txXfrm>
        <a:off x="2506772" y="1780055"/>
        <a:ext cx="2542919" cy="1525751"/>
      </dsp:txXfrm>
    </dsp:sp>
    <dsp:sp modelId="{9B8D5C06-5BC8-4937-9C89-8D3540BF9116}">
      <dsp:nvSpPr>
        <dsp:cNvPr id="0" name=""/>
        <dsp:cNvSpPr/>
      </dsp:nvSpPr>
      <dsp:spPr>
        <a:xfrm>
          <a:off x="5303983" y="1780055"/>
          <a:ext cx="2542919" cy="1525751"/>
        </a:xfrm>
        <a:prstGeom prst="rect">
          <a:avLst/>
        </a:prstGeom>
        <a:solidFill>
          <a:schemeClr val="accent5">
            <a:hueOff val="-18429457"/>
            <a:satOff val="20625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Additionally, update /delete will also be displayed so that particular user can alter the day</a:t>
          </a:r>
        </a:p>
      </dsp:txBody>
      <dsp:txXfrm>
        <a:off x="5303983" y="1780055"/>
        <a:ext cx="2542919" cy="1525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4555B-DF05-4EC3-AEAB-77AE2D39FB4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D759-BB90-4B6F-9561-B86992A9F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62A7-6B6C-4140-A647-3C23A17855A2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4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EAA28-3B5A-4E65-A1D8-A72373E654AE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C9B8-6DE0-48D8-9133-74C17DCC672B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06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85EA-1C03-471F-894C-1D92B6F50257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6864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4324-3866-476E-93E7-D7EE9AD01C7C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50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94E02-DAF9-4D4B-8939-C192FC7EA3A4}" type="datetime1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24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A7BAA-1CC2-4B54-96C0-B3E270F0B31C}" type="datetime1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7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23271-B361-4262-8409-E190BD69B248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90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033F-0333-4AE5-98CB-77FA700B57BA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5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6789-9DFB-4152-BB87-1283BF1AF637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4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A103-56BD-4E6D-A8EC-78149B869A6F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7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6228-9EE8-4C16-B85B-77D6D34D494E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2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9BF-7997-46BF-AF03-9408A31AF9E1}" type="datetime1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93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210F-3808-4D94-9B01-78DEA58D5DCA}" type="datetime1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8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B9C6D-67AF-4C5F-AEDB-D2F55E655FFD}" type="datetime1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5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71202-8148-499F-83AE-427E29DEBEA0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2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A1712-945F-4EE0-B143-645FBEB74C2E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21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6056-A982-411C-A42E-A99C8ACF22CF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32FE7-8EF9-470B-A890-274A00B0F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711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view/thank-you-gif-25595761" TargetMode="External"/><Relationship Id="rId2" Type="http://schemas.openxmlformats.org/officeDocument/2006/relationships/hyperlink" Target="https://github.com/harichowdary-aluri/gdp_1-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ck.adobe.com/search?k=%22any+questions%22&amp;asset_id=421593489" TargetMode="External"/><Relationship Id="rId5" Type="http://schemas.openxmlformats.org/officeDocument/2006/relationships/hyperlink" Target="https://docs.spring.io/spring-boot/docs/current/reference/html/" TargetMode="External"/><Relationship Id="rId4" Type="http://schemas.openxmlformats.org/officeDocument/2006/relationships/hyperlink" Target="https://vuejs.org/guide/essentials/application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5ADFB-1EB3-5C0A-71FA-ACCED0C8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1637241"/>
          </a:xfrm>
        </p:spPr>
        <p:txBody>
          <a:bodyPr/>
          <a:lstStyle/>
          <a:p>
            <a:r>
              <a:rPr lang="en-US" sz="3600" dirty="0">
                <a:solidFill>
                  <a:srgbClr val="FFFFFF"/>
                </a:solidFill>
              </a:rPr>
              <a:t>MARKETPLACE FOR NORTHWEST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                                   </a:t>
            </a:r>
            <a:r>
              <a:rPr lang="en-US" sz="1400" dirty="0">
                <a:solidFill>
                  <a:srgbClr val="FFFFFF"/>
                </a:solidFill>
              </a:rPr>
              <a:t>One place to buy and sell</a:t>
            </a:r>
            <a:br>
              <a:rPr lang="en-US" sz="1400" dirty="0">
                <a:solidFill>
                  <a:srgbClr val="FFFFFF"/>
                </a:solidFill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E0143-75C3-B46B-3B79-83048EC40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110" y="1930400"/>
            <a:ext cx="9733512" cy="410633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Section - 03 </a:t>
            </a:r>
          </a:p>
          <a:p>
            <a:pPr algn="l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- 03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Dr. Chandra Mouli </a:t>
            </a:r>
            <a:r>
              <a:rPr lang="en-US" dirty="0" err="1">
                <a:solidFill>
                  <a:schemeClr val="tx1"/>
                </a:solidFill>
              </a:rPr>
              <a:t>Kotteti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dirty="0">
                <a:solidFill>
                  <a:srgbClr val="FFC000"/>
                </a:solidFill>
              </a:rPr>
              <a:t>Client/Mentor</a:t>
            </a:r>
          </a:p>
          <a:p>
            <a:pPr algn="l"/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Usha Pati – </a:t>
            </a:r>
            <a:r>
              <a:rPr lang="en-US" dirty="0">
                <a:solidFill>
                  <a:srgbClr val="FFC000"/>
                </a:solidFill>
                <a:ea typeface="+mj-lt"/>
                <a:cs typeface="+mj-lt"/>
              </a:rPr>
              <a:t>Quality Analyst</a:t>
            </a:r>
            <a:endParaRPr lang="en-US" dirty="0">
              <a:solidFill>
                <a:srgbClr val="FFC000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Kiran Kumar </a:t>
            </a:r>
            <a:r>
              <a:rPr lang="en-US" dirty="0" err="1">
                <a:solidFill>
                  <a:schemeClr val="tx1"/>
                </a:solidFill>
                <a:ea typeface="+mj-lt"/>
                <a:cs typeface="+mj-lt"/>
              </a:rPr>
              <a:t>Gundapuneni</a:t>
            </a: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 – </a:t>
            </a:r>
            <a:r>
              <a:rPr lang="en-US" dirty="0">
                <a:solidFill>
                  <a:srgbClr val="FFC000"/>
                </a:solidFill>
                <a:ea typeface="+mj-lt"/>
                <a:cs typeface="+mj-lt"/>
              </a:rPr>
              <a:t>Backend Developer</a:t>
            </a:r>
          </a:p>
          <a:p>
            <a:pPr algn="l"/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Hari Kiran </a:t>
            </a:r>
            <a:r>
              <a:rPr lang="en-US" dirty="0" err="1">
                <a:solidFill>
                  <a:schemeClr val="tx1"/>
                </a:solidFill>
                <a:ea typeface="+mj-lt"/>
                <a:cs typeface="+mj-lt"/>
              </a:rPr>
              <a:t>Aluri</a:t>
            </a: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 – </a:t>
            </a:r>
            <a:r>
              <a:rPr lang="en-US" dirty="0">
                <a:solidFill>
                  <a:srgbClr val="FFC000"/>
                </a:solidFill>
                <a:ea typeface="+mj-lt"/>
                <a:cs typeface="+mj-lt"/>
              </a:rPr>
              <a:t>Frontend Developer</a:t>
            </a:r>
            <a:endParaRPr lang="en-US" dirty="0">
              <a:solidFill>
                <a:srgbClr val="FFC000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Sajida Mohammad – </a:t>
            </a:r>
            <a:r>
              <a:rPr lang="en-US" dirty="0">
                <a:solidFill>
                  <a:srgbClr val="FFC000"/>
                </a:solidFill>
              </a:rPr>
              <a:t>Backend developer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430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69F1FA-11CF-D389-4E77-5E13CBE4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919226"/>
          </a:xfrm>
        </p:spPr>
        <p:txBody>
          <a:bodyPr/>
          <a:lstStyle/>
          <a:p>
            <a:r>
              <a:rPr lang="en-US"/>
              <a:t>Sell Home Page</a:t>
            </a:r>
          </a:p>
        </p:txBody>
      </p:sp>
      <p:pic>
        <p:nvPicPr>
          <p:cNvPr id="5" name="Content Placeholder 4" descr="Graphical user interface, application">
            <a:extLst>
              <a:ext uri="{FF2B5EF4-FFF2-40B4-BE49-F238E27FC236}">
                <a16:creationId xmlns:a16="http://schemas.microsoft.com/office/drawing/2014/main" id="{A389CFB8-76E5-E8F2-8A04-E94DD276C4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14" y="1610530"/>
            <a:ext cx="7069666" cy="4106316"/>
          </a:xfrm>
          <a:prstGeom prst="rect">
            <a:avLst/>
          </a:prstGeom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B087E3-5B67-768F-3D17-7B7CAF6D5CBB}"/>
              </a:ext>
            </a:extLst>
          </p:cNvPr>
          <p:cNvSpPr txBox="1"/>
          <p:nvPr/>
        </p:nvSpPr>
        <p:spPr>
          <a:xfrm>
            <a:off x="4233333" y="6011333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3. Sell Home Page 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0C7CB-9D58-325C-BB1E-A39F4D0A44B5}"/>
              </a:ext>
            </a:extLst>
          </p:cNvPr>
          <p:cNvSpPr txBox="1"/>
          <p:nvPr/>
        </p:nvSpPr>
        <p:spPr>
          <a:xfrm>
            <a:off x="7890933" y="6316132"/>
            <a:ext cx="398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KIRAN KUMAR GUNDAPUNENI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EE8FA-7804-51F5-40B6-2DF8428C8D41}"/>
              </a:ext>
            </a:extLst>
          </p:cNvPr>
          <p:cNvSpPr txBox="1"/>
          <p:nvPr/>
        </p:nvSpPr>
        <p:spPr>
          <a:xfrm>
            <a:off x="10769599" y="321734"/>
            <a:ext cx="6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9447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6E32-E38A-B7FD-18F0-B7486EC1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ADS</a:t>
            </a:r>
            <a:r>
              <a:rPr lang="en-US" sz="3600">
                <a:ea typeface="+mj-lt"/>
                <a:cs typeface="+mj-lt"/>
              </a:rPr>
              <a:t> FUNCTIONALITY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68C4D-A8E6-87F2-998E-9FD9541AE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This page is used to display the details of the product that the user has advertised till now  in the Sell page </a:t>
            </a:r>
          </a:p>
          <a:p>
            <a:pPr marL="0" indent="0">
              <a:buNone/>
            </a:pPr>
            <a:endParaRPr lang="en-US"/>
          </a:p>
          <a:p>
            <a:pPr marL="0" indent="0" algn="l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457200" indent="-457200" algn="l">
              <a:buAutoNum type="arabicPeriod"/>
            </a:pPr>
            <a:endParaRPr lang="en-US"/>
          </a:p>
          <a:p>
            <a:pPr marL="457200" indent="-457200" algn="l">
              <a:buAutoNum type="arabicPeriod"/>
            </a:pPr>
            <a:endParaRPr lang="en-US"/>
          </a:p>
          <a:p>
            <a:pPr marL="457200" indent="-457200" algn="l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332B1-FBE2-F91A-1C4C-5DD6FF2EFA1E}"/>
              </a:ext>
            </a:extLst>
          </p:cNvPr>
          <p:cNvSpPr txBox="1"/>
          <p:nvPr/>
        </p:nvSpPr>
        <p:spPr>
          <a:xfrm>
            <a:off x="10769599" y="355600"/>
            <a:ext cx="6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D762C-D448-1560-0572-A4FFB154123E}"/>
              </a:ext>
            </a:extLst>
          </p:cNvPr>
          <p:cNvSpPr txBox="1"/>
          <p:nvPr/>
        </p:nvSpPr>
        <p:spPr>
          <a:xfrm>
            <a:off x="9169127" y="6045745"/>
            <a:ext cx="220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HARI KIRAN ALURI</a:t>
            </a:r>
          </a:p>
        </p:txBody>
      </p:sp>
    </p:spTree>
    <p:extLst>
      <p:ext uri="{BB962C8B-B14F-4D97-AF65-F5344CB8AC3E}">
        <p14:creationId xmlns:p14="http://schemas.microsoft.com/office/powerpoint/2010/main" val="177337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0FC2-A61F-F2BB-5BBF-2E981EB9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Why ADS?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C668D250-678E-82AE-37A4-83D9C538C4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577420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229876E-BD68-24EF-6707-496C67AE0A30}"/>
              </a:ext>
            </a:extLst>
          </p:cNvPr>
          <p:cNvSpPr txBox="1"/>
          <p:nvPr/>
        </p:nvSpPr>
        <p:spPr>
          <a:xfrm>
            <a:off x="9082549" y="6009967"/>
            <a:ext cx="2181532" cy="368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HARI KIRAN ALURI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BD0486-7CB1-7FE2-9195-F322C6C9D2CE}"/>
              </a:ext>
            </a:extLst>
          </p:cNvPr>
          <p:cNvSpPr txBox="1"/>
          <p:nvPr/>
        </p:nvSpPr>
        <p:spPr>
          <a:xfrm>
            <a:off x="10760177" y="390148"/>
            <a:ext cx="571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2535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6E050-9AB7-344A-C964-1AC04F85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How DOES ADS Functionality work?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2DD317-2481-DDBF-B12A-AF28463E9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246510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BAA92B5-8D84-275E-F83E-C047BD1E4063}"/>
              </a:ext>
            </a:extLst>
          </p:cNvPr>
          <p:cNvSpPr txBox="1"/>
          <p:nvPr/>
        </p:nvSpPr>
        <p:spPr>
          <a:xfrm>
            <a:off x="9150145" y="6028404"/>
            <a:ext cx="2568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HARI KIRAN ALURI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DC4749-E8A5-C2D5-1358-2D884E513A10}"/>
              </a:ext>
            </a:extLst>
          </p:cNvPr>
          <p:cNvSpPr txBox="1"/>
          <p:nvPr/>
        </p:nvSpPr>
        <p:spPr>
          <a:xfrm>
            <a:off x="10766321" y="430161"/>
            <a:ext cx="460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7374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6ECDE6-06C4-7276-874B-37F2B0C8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DECD1C-3618-BF6D-E2B1-8A5F0CE8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06338"/>
            <a:ext cx="10353762" cy="3695136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FFFFFF"/>
                </a:solidFill>
                <a:effectLst/>
                <a:latin typeface="Rockwell (Body)"/>
              </a:rPr>
              <a:t>Faced issues when uploading images in BLOB format</a:t>
            </a:r>
            <a:r>
              <a:rPr lang="en-US" sz="1800" b="0" i="0">
                <a:solidFill>
                  <a:srgbClr val="FFFFFF"/>
                </a:solidFill>
                <a:effectLst/>
                <a:latin typeface="Rockwell (Body)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FFFFFF"/>
                </a:solidFill>
                <a:effectLst/>
                <a:latin typeface="Rockwell (Body)"/>
              </a:rPr>
              <a:t>Unable to fetch multiple images</a:t>
            </a:r>
            <a:endParaRPr lang="en-US" sz="1800" b="0" i="0">
              <a:solidFill>
                <a:srgbClr val="FFFFFF"/>
              </a:solidFill>
              <a:effectLst/>
              <a:latin typeface="Rockwell (Body)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FFFFFF"/>
                </a:solidFill>
                <a:effectLst/>
                <a:latin typeface="Rockwell (Body)"/>
              </a:rPr>
              <a:t>Saving the images in S2 bucket and storing the links in the database</a:t>
            </a:r>
            <a:endParaRPr lang="en-US" sz="1800" b="0" i="0">
              <a:solidFill>
                <a:srgbClr val="FFFFFF"/>
              </a:solidFill>
              <a:effectLst/>
              <a:latin typeface="Rockwell (Body)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FFFFFF"/>
                </a:solidFill>
                <a:effectLst/>
                <a:latin typeface="Rockwell (Body)"/>
              </a:rPr>
              <a:t>Faced i</a:t>
            </a:r>
            <a:r>
              <a:rPr lang="en-US" sz="1800">
                <a:solidFill>
                  <a:srgbClr val="FFFFFF"/>
                </a:solidFill>
                <a:effectLst/>
                <a:latin typeface="Rockwell (Body)"/>
              </a:rPr>
              <a:t>ssues in displaying multiple images using Carousel in Buy Functionality</a:t>
            </a:r>
            <a:endParaRPr lang="en-US" sz="1800" b="0" i="0">
              <a:solidFill>
                <a:srgbClr val="FFFFFF"/>
              </a:solidFill>
              <a:effectLst/>
              <a:latin typeface="Rockwell (Body)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FFFFFF"/>
                </a:solidFill>
                <a:effectLst/>
                <a:latin typeface="Rockwell (Body)"/>
              </a:rPr>
              <a:t>Handling multiple images with the same file name 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AE0CC-7E51-8156-14BA-952A7B4896C2}"/>
              </a:ext>
            </a:extLst>
          </p:cNvPr>
          <p:cNvSpPr txBox="1"/>
          <p:nvPr/>
        </p:nvSpPr>
        <p:spPr>
          <a:xfrm>
            <a:off x="8983133" y="6070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SAJIDA MOHAMMAD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E8E87-21AF-B999-9285-C4FD9F475ACF}"/>
              </a:ext>
            </a:extLst>
          </p:cNvPr>
          <p:cNvSpPr txBox="1"/>
          <p:nvPr/>
        </p:nvSpPr>
        <p:spPr>
          <a:xfrm>
            <a:off x="10769599" y="321734"/>
            <a:ext cx="6942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12926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6ECDE6-06C4-7276-874B-37F2B0C8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DECD1C-3618-BF6D-E2B1-8A5F0CE8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06338"/>
            <a:ext cx="10353762" cy="36951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sz="1800">
                <a:effectLst/>
                <a:latin typeface="Rockwell (Body)"/>
                <a:cs typeface="Arial"/>
              </a:rPr>
              <a:t>Major app functionalities like Sell and Buy</a:t>
            </a:r>
          </a:p>
          <a:p>
            <a:r>
              <a:rPr lang="en-US" sz="1800">
                <a:effectLst/>
                <a:latin typeface="Rockwell (Body)"/>
                <a:cs typeface="Arial"/>
              </a:rPr>
              <a:t>ADS functionality</a:t>
            </a:r>
          </a:p>
          <a:p>
            <a:r>
              <a:rPr lang="en-US" sz="1800">
                <a:effectLst/>
                <a:latin typeface="Rockwell (Body)"/>
                <a:cs typeface="Arial"/>
              </a:rPr>
              <a:t>Upcoming Functionalities</a:t>
            </a:r>
          </a:p>
          <a:p>
            <a:pPr marL="0" indent="0">
              <a:buNone/>
            </a:pPr>
            <a:r>
              <a:rPr lang="en-US" sz="1800">
                <a:effectLst/>
                <a:latin typeface="Rockwell (Body)"/>
                <a:cs typeface="Arial"/>
              </a:rPr>
              <a:t>        Deploying the application to server</a:t>
            </a:r>
          </a:p>
          <a:p>
            <a:pPr marL="0" indent="0">
              <a:buNone/>
            </a:pPr>
            <a:r>
              <a:rPr lang="en-US" sz="1800">
                <a:effectLst/>
                <a:latin typeface="Rockwell (Body)"/>
                <a:cs typeface="Arial"/>
              </a:rPr>
              <a:t>        Contacting the Seller</a:t>
            </a:r>
          </a:p>
          <a:p>
            <a:pPr marL="0" indent="0">
              <a:buNone/>
            </a:pPr>
            <a:r>
              <a:rPr lang="en-US" sz="1800">
                <a:effectLst/>
                <a:latin typeface="Rockwell (Body)"/>
                <a:cs typeface="Arial"/>
              </a:rPr>
              <a:t>        Updating and Deleting the product Information</a:t>
            </a:r>
          </a:p>
          <a:p>
            <a:endParaRPr lang="en-US" sz="1800">
              <a:effectLst/>
              <a:latin typeface="Rockwell (Body)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C1BD3-FB2E-30DC-64D2-C2A008FF46A1}"/>
              </a:ext>
            </a:extLst>
          </p:cNvPr>
          <p:cNvSpPr txBox="1"/>
          <p:nvPr/>
        </p:nvSpPr>
        <p:spPr>
          <a:xfrm>
            <a:off x="8983133" y="6070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SAJIDA MOHAMMAD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B472-8353-60C4-CF19-98F6EED3B4D0}"/>
              </a:ext>
            </a:extLst>
          </p:cNvPr>
          <p:cNvSpPr txBox="1"/>
          <p:nvPr/>
        </p:nvSpPr>
        <p:spPr>
          <a:xfrm>
            <a:off x="10769599" y="287868"/>
            <a:ext cx="7450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13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1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67B8-9DDF-8BF9-8985-8D9083FA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6303-72EF-3A3E-90FD-4E80CFBA8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9930"/>
            <a:ext cx="10353762" cy="3695136"/>
          </a:xfrm>
        </p:spPr>
        <p:txBody>
          <a:bodyPr/>
          <a:lstStyle/>
          <a:p>
            <a:r>
              <a:rPr lang="en-US"/>
              <a:t>GitHub :  </a:t>
            </a:r>
            <a:r>
              <a:rPr lang="en-US">
                <a:hlinkClick r:id="rId2"/>
              </a:rPr>
              <a:t>https://github.com/harichowdary-aluri/gdp_1-project</a:t>
            </a:r>
            <a:endParaRPr lang="en-US"/>
          </a:p>
          <a:p>
            <a:r>
              <a:rPr lang="en-US"/>
              <a:t>Thank you :  </a:t>
            </a:r>
            <a:r>
              <a:rPr lang="en-US">
                <a:hlinkClick r:id="rId3"/>
              </a:rPr>
              <a:t>https://tenor.com/view/thank-you-gif-25595761</a:t>
            </a:r>
            <a:endParaRPr lang="en-US"/>
          </a:p>
          <a:p>
            <a:r>
              <a:rPr lang="en-US"/>
              <a:t>Vue:  </a:t>
            </a:r>
            <a:r>
              <a:rPr lang="en-US">
                <a:hlinkClick r:id="rId4"/>
              </a:rPr>
              <a:t>https://vuejs.org/guide/essentials/application.html</a:t>
            </a:r>
            <a:endParaRPr lang="en-US"/>
          </a:p>
          <a:p>
            <a:r>
              <a:rPr lang="en-US"/>
              <a:t>Spring boot:  </a:t>
            </a:r>
            <a:r>
              <a:rPr lang="en-US">
                <a:hlinkClick r:id="rId5"/>
              </a:rPr>
              <a:t>https://docs.spring.io/spring-boot/docs/current/reference/html/</a:t>
            </a:r>
            <a:endParaRPr lang="en-US"/>
          </a:p>
          <a:p>
            <a:r>
              <a:rPr lang="en-US"/>
              <a:t>Any Questions : </a:t>
            </a:r>
            <a:r>
              <a:rPr lang="en-US">
                <a:hlinkClick r:id="rId6"/>
              </a:rPr>
              <a:t>https://stock.adobe.com/search?k=%22any+questions%22&amp;asset_id=421593489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57461-9D88-14A7-4E63-8B1365F2D80C}"/>
              </a:ext>
            </a:extLst>
          </p:cNvPr>
          <p:cNvSpPr txBox="1"/>
          <p:nvPr/>
        </p:nvSpPr>
        <p:spPr>
          <a:xfrm>
            <a:off x="8983133" y="6070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SAJIDA MOHAMMAD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B8F84-D2C0-BCDE-FDDE-8B8B2E7B2045}"/>
              </a:ext>
            </a:extLst>
          </p:cNvPr>
          <p:cNvSpPr txBox="1"/>
          <p:nvPr/>
        </p:nvSpPr>
        <p:spPr>
          <a:xfrm>
            <a:off x="10769599" y="287868"/>
            <a:ext cx="7450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14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06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ank You GIF - Thank You GIFs">
            <a:extLst>
              <a:ext uri="{FF2B5EF4-FFF2-40B4-BE49-F238E27FC236}">
                <a16:creationId xmlns:a16="http://schemas.microsoft.com/office/drawing/2014/main" id="{76AFAD8C-80FD-E9BB-C327-9CB61F182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133" y="524933"/>
            <a:ext cx="9237134" cy="580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100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y Questions&quot; Images – Browse 346 Stock Photos, Vectors ...">
            <a:extLst>
              <a:ext uri="{FF2B5EF4-FFF2-40B4-BE49-F238E27FC236}">
                <a16:creationId xmlns:a16="http://schemas.microsoft.com/office/drawing/2014/main" id="{4573CF8C-EAE0-826B-E07A-4F7A53FC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5301" y="643466"/>
            <a:ext cx="8913707" cy="5571067"/>
          </a:xfrm>
          <a:prstGeom prst="rect">
            <a:avLst/>
          </a:prstGeom>
          <a:noFill/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24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33430-58B4-4376-DBC0-8F8AA040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>
                <a:latin typeface="Calibri Light"/>
                <a:cs typeface="Calibri Light"/>
              </a:rPr>
              <a:t>TEAM MEMBERS</a:t>
            </a:r>
            <a:br>
              <a:rPr lang="en-US" cap="none"/>
            </a:br>
            <a:endParaRPr lang="en-US" cap="none"/>
          </a:p>
        </p:txBody>
      </p:sp>
      <p:pic>
        <p:nvPicPr>
          <p:cNvPr id="6" name="Picture 5" descr="A person standing in a yard&#10;&#10;Description automatically generated with low confidence">
            <a:extLst>
              <a:ext uri="{FF2B5EF4-FFF2-40B4-BE49-F238E27FC236}">
                <a16:creationId xmlns:a16="http://schemas.microsoft.com/office/drawing/2014/main" id="{D823667B-21AE-81DB-BD35-91507E7EB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r="2" b="18636"/>
          <a:stretch/>
        </p:blipFill>
        <p:spPr>
          <a:xfrm>
            <a:off x="8951110" y="1549936"/>
            <a:ext cx="2166657" cy="2187554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C01C6506-15A1-D655-EEF8-1B9AB0B494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4750"/>
          <a:stretch/>
        </p:blipFill>
        <p:spPr>
          <a:xfrm>
            <a:off x="4514121" y="1450386"/>
            <a:ext cx="2429837" cy="2417281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8" name="Picture Placeholder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A1E5760B-F8C8-189E-A3EB-3C6F3C775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/>
        </p:blipFill>
        <p:spPr bwMode="auto">
          <a:xfrm>
            <a:off x="2621363" y="4029442"/>
            <a:ext cx="2149206" cy="215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7F1DABE3-5C78-53E5-6816-9DC9A28B71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2" b="2"/>
          <a:stretch/>
        </p:blipFill>
        <p:spPr>
          <a:xfrm>
            <a:off x="6577111" y="3997820"/>
            <a:ext cx="2429837" cy="241144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99CBF2-11A7-E83B-DF04-44B2FA0C2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30" y="1530438"/>
            <a:ext cx="2215522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986797-47A2-8942-0EF3-A2C8E6C07CB7}"/>
              </a:ext>
            </a:extLst>
          </p:cNvPr>
          <p:cNvSpPr txBox="1"/>
          <p:nvPr/>
        </p:nvSpPr>
        <p:spPr>
          <a:xfrm>
            <a:off x="237319" y="4076880"/>
            <a:ext cx="288885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  <a:cs typeface="Calibri"/>
              </a:rPr>
              <a:t>DR.CHANDRA MOULI</a:t>
            </a:r>
          </a:p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  <a:cs typeface="Calibri"/>
              </a:rPr>
              <a:t>          KOTTETI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75B562-76BF-F27E-FAA3-2FBC25AC6356}"/>
              </a:ext>
            </a:extLst>
          </p:cNvPr>
          <p:cNvSpPr txBox="1"/>
          <p:nvPr/>
        </p:nvSpPr>
        <p:spPr>
          <a:xfrm>
            <a:off x="5197221" y="4076880"/>
            <a:ext cx="228881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  <a:cs typeface="Calibri"/>
              </a:rPr>
              <a:t>USHA PATI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21961-977C-E72A-889F-360FEBBD7738}"/>
              </a:ext>
            </a:extLst>
          </p:cNvPr>
          <p:cNvSpPr txBox="1"/>
          <p:nvPr/>
        </p:nvSpPr>
        <p:spPr>
          <a:xfrm>
            <a:off x="6577110" y="6458219"/>
            <a:ext cx="28716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  <a:cs typeface="Calibri"/>
              </a:rPr>
              <a:t>SAJIDA MOHAMMAD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EFBF15-8CBB-2E4E-29C0-21EB7992434E}"/>
              </a:ext>
            </a:extLst>
          </p:cNvPr>
          <p:cNvSpPr txBox="1"/>
          <p:nvPr/>
        </p:nvSpPr>
        <p:spPr>
          <a:xfrm>
            <a:off x="2602245" y="6350802"/>
            <a:ext cx="2510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</a:rPr>
              <a:t>HARI KIRAN ALURI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ED7A-E038-1C46-B56A-DB030D676DE3}"/>
              </a:ext>
            </a:extLst>
          </p:cNvPr>
          <p:cNvSpPr txBox="1"/>
          <p:nvPr/>
        </p:nvSpPr>
        <p:spPr>
          <a:xfrm flipH="1">
            <a:off x="9034642" y="3852354"/>
            <a:ext cx="2923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</a:rPr>
              <a:t>KIRANKUMAR GUNDAPUNENI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1884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33430-58B4-4376-DBC0-8F8AA040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>
                <a:latin typeface="Bookman Old Style (Headings)"/>
                <a:cs typeface="Calibri Light"/>
              </a:rPr>
              <a:t>TEAM MEMBERS</a:t>
            </a:r>
            <a:br>
              <a:rPr lang="en-US" cap="none">
                <a:latin typeface="Bookman Old Style (Headings)"/>
              </a:rPr>
            </a:br>
            <a:endParaRPr lang="en-US" cap="none">
              <a:latin typeface="Bookman Old Style (Headings)"/>
            </a:endParaRPr>
          </a:p>
        </p:txBody>
      </p:sp>
      <p:pic>
        <p:nvPicPr>
          <p:cNvPr id="6" name="Picture 5" descr="A person standing in a yard&#10;&#10;Description automatically generated with low confidence">
            <a:extLst>
              <a:ext uri="{FF2B5EF4-FFF2-40B4-BE49-F238E27FC236}">
                <a16:creationId xmlns:a16="http://schemas.microsoft.com/office/drawing/2014/main" id="{D823667B-21AE-81DB-BD35-91507E7EB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r="2" b="18636"/>
          <a:stretch/>
        </p:blipFill>
        <p:spPr>
          <a:xfrm>
            <a:off x="8951110" y="1549936"/>
            <a:ext cx="2166657" cy="2187554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C01C6506-15A1-D655-EEF8-1B9AB0B494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4750"/>
          <a:stretch/>
        </p:blipFill>
        <p:spPr>
          <a:xfrm>
            <a:off x="4514121" y="1450386"/>
            <a:ext cx="2429837" cy="2417281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8" name="Picture Placeholder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A1E5760B-F8C8-189E-A3EB-3C6F3C775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/>
        </p:blipFill>
        <p:spPr bwMode="auto">
          <a:xfrm>
            <a:off x="2621363" y="4029442"/>
            <a:ext cx="2149206" cy="215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7F1DABE3-5C78-53E5-6816-9DC9A28B71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2" b="2"/>
          <a:stretch/>
        </p:blipFill>
        <p:spPr>
          <a:xfrm>
            <a:off x="6577111" y="3997820"/>
            <a:ext cx="2429837" cy="241144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99CBF2-11A7-E83B-DF04-44B2FA0C2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30" y="1530438"/>
            <a:ext cx="2215522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986797-47A2-8942-0EF3-A2C8E6C07CB7}"/>
              </a:ext>
            </a:extLst>
          </p:cNvPr>
          <p:cNvSpPr txBox="1"/>
          <p:nvPr/>
        </p:nvSpPr>
        <p:spPr>
          <a:xfrm>
            <a:off x="372533" y="4076880"/>
            <a:ext cx="27536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  <a:cs typeface="Calibri"/>
              </a:rPr>
              <a:t>DR.CHANDRA MOULI</a:t>
            </a:r>
          </a:p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  <a:cs typeface="Calibri"/>
              </a:rPr>
              <a:t>          KOTTETI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75B562-76BF-F27E-FAA3-2FBC25AC6356}"/>
              </a:ext>
            </a:extLst>
          </p:cNvPr>
          <p:cNvSpPr txBox="1"/>
          <p:nvPr/>
        </p:nvSpPr>
        <p:spPr>
          <a:xfrm>
            <a:off x="4932711" y="3957011"/>
            <a:ext cx="255332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  <a:cs typeface="Calibri"/>
              </a:rPr>
              <a:t>USHA PATI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21961-977C-E72A-889F-360FEBBD7738}"/>
              </a:ext>
            </a:extLst>
          </p:cNvPr>
          <p:cNvSpPr txBox="1"/>
          <p:nvPr/>
        </p:nvSpPr>
        <p:spPr>
          <a:xfrm>
            <a:off x="6577110" y="6458219"/>
            <a:ext cx="28716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  <a:cs typeface="Calibri"/>
              </a:rPr>
              <a:t>SAJIDA MOHAMMAD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EFBF15-8CBB-2E4E-29C0-21EB7992434E}"/>
              </a:ext>
            </a:extLst>
          </p:cNvPr>
          <p:cNvSpPr txBox="1"/>
          <p:nvPr/>
        </p:nvSpPr>
        <p:spPr>
          <a:xfrm>
            <a:off x="2602245" y="6350802"/>
            <a:ext cx="2510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</a:rPr>
              <a:t>HARI KIRAN ALURI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ED7A-E038-1C46-B56A-DB030D676DE3}"/>
              </a:ext>
            </a:extLst>
          </p:cNvPr>
          <p:cNvSpPr txBox="1"/>
          <p:nvPr/>
        </p:nvSpPr>
        <p:spPr>
          <a:xfrm flipH="1">
            <a:off x="9404756" y="3852354"/>
            <a:ext cx="2553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2">
                    <a:lumMod val="75000"/>
                  </a:schemeClr>
                </a:solidFill>
              </a:rPr>
              <a:t>KIRANKUMAR GUNDAPUNENI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88595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5ADFB-1EB3-5C0A-71FA-ACCED0C8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1637241"/>
          </a:xfrm>
        </p:spPr>
        <p:txBody>
          <a:bodyPr/>
          <a:lstStyle/>
          <a:p>
            <a:r>
              <a:rPr lang="en-US" sz="3600">
                <a:solidFill>
                  <a:srgbClr val="FFFFFF"/>
                </a:solidFill>
              </a:rPr>
              <a:t>MARKETPLACE FOR NORTHWEST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                                   </a:t>
            </a:r>
            <a:r>
              <a:rPr lang="en-US" sz="1400">
                <a:solidFill>
                  <a:srgbClr val="FFFFFF"/>
                </a:solidFill>
              </a:rPr>
              <a:t>One place to buy and sell</a:t>
            </a:r>
            <a:br>
              <a:rPr lang="en-US" sz="1400">
                <a:solidFill>
                  <a:srgbClr val="FFFFFF"/>
                </a:solidFill>
              </a:rPr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E0143-75C3-B46B-3B79-83048EC40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244" y="2175934"/>
            <a:ext cx="9733512" cy="4106334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SECTION - 03 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TEAM - 03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DR. CHANDRA MOULI KOTTETI – CLIENT/MENTOR</a:t>
            </a:r>
          </a:p>
          <a:p>
            <a:pPr algn="l"/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USHA PATI – TESTER/QA</a:t>
            </a:r>
            <a:endParaRPr lang="en-US">
              <a:solidFill>
                <a:schemeClr val="tx1"/>
              </a:solidFill>
            </a:endParaRPr>
          </a:p>
          <a:p>
            <a:pPr algn="l"/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KIRAN KUMAR GUNDAPUNENI – BACKEND DEVELOPER</a:t>
            </a:r>
          </a:p>
          <a:p>
            <a:pPr algn="l"/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HARI KIRAN ALURI – FRONT END DEVELOPER</a:t>
            </a:r>
            <a:endParaRPr lang="en-US">
              <a:solidFill>
                <a:schemeClr val="tx1"/>
              </a:solidFill>
            </a:endParaRPr>
          </a:p>
          <a:p>
            <a:pPr algn="l"/>
            <a:r>
              <a:rPr lang="en-US">
                <a:solidFill>
                  <a:schemeClr val="tx1"/>
                </a:solidFill>
              </a:rPr>
              <a:t>SAJIDA MOHAMMAD – BACKEND DEVELOPER</a:t>
            </a:r>
          </a:p>
          <a:p>
            <a:pPr algn="l"/>
            <a:endParaRPr lang="en-US">
              <a:solidFill>
                <a:schemeClr val="tx1"/>
              </a:solidFill>
            </a:endParaRPr>
          </a:p>
          <a:p>
            <a:pPr algn="l"/>
            <a:endParaRPr lang="en-US">
              <a:solidFill>
                <a:schemeClr val="tx1"/>
              </a:solidFill>
            </a:endParaRPr>
          </a:p>
          <a:p>
            <a:pPr algn="l"/>
            <a:endParaRPr lang="en-US">
              <a:solidFill>
                <a:schemeClr val="tx1"/>
              </a:solidFill>
            </a:endParaRPr>
          </a:p>
          <a:p>
            <a:pPr algn="l"/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88343B-4CB8-0D69-C1B8-A196F80A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40938-41FE-FE9C-D8CC-4AB88CAED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872936"/>
          </a:xfrm>
        </p:spPr>
        <p:txBody>
          <a:bodyPr>
            <a:normAutofit/>
          </a:bodyPr>
          <a:lstStyle/>
          <a:p>
            <a:r>
              <a:rPr lang="en-US" sz="1800"/>
              <a:t>Sell functionality</a:t>
            </a:r>
          </a:p>
          <a:p>
            <a:r>
              <a:rPr lang="en-US" sz="1800"/>
              <a:t>Buy functionality</a:t>
            </a:r>
          </a:p>
          <a:p>
            <a:r>
              <a:rPr lang="en-US" sz="1800"/>
              <a:t>Ads functionality</a:t>
            </a:r>
          </a:p>
          <a:p>
            <a:r>
              <a:rPr lang="en-US" sz="1800"/>
              <a:t>Lessons learnt</a:t>
            </a:r>
          </a:p>
          <a:p>
            <a:r>
              <a:rPr lang="en-US" sz="1800"/>
              <a:t>Summary</a:t>
            </a:r>
          </a:p>
          <a:p>
            <a:r>
              <a:rPr lang="en-US" sz="1800"/>
              <a:t>References 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9AD4B-C91E-5953-EFD4-CB4331F4DC4A}"/>
              </a:ext>
            </a:extLst>
          </p:cNvPr>
          <p:cNvSpPr txBox="1"/>
          <p:nvPr/>
        </p:nvSpPr>
        <p:spPr>
          <a:xfrm>
            <a:off x="9423400" y="60706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USHA PATI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ABF16-9074-14AB-DF11-FFFCA7EA064F}"/>
              </a:ext>
            </a:extLst>
          </p:cNvPr>
          <p:cNvSpPr txBox="1"/>
          <p:nvPr/>
        </p:nvSpPr>
        <p:spPr>
          <a:xfrm>
            <a:off x="10769599" y="355600"/>
            <a:ext cx="6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920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A4C8-DE35-F1C4-4682-944ED096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Page UI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7325708-D771-EFC1-8347-D0B033D5E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12" y="1935921"/>
            <a:ext cx="8053316" cy="386503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A957E1-624D-C6A2-5F09-E35C5C693284}"/>
              </a:ext>
            </a:extLst>
          </p:cNvPr>
          <p:cNvSpPr txBox="1"/>
          <p:nvPr/>
        </p:nvSpPr>
        <p:spPr>
          <a:xfrm>
            <a:off x="4394199" y="5952067"/>
            <a:ext cx="280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1. Home Page 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B9CFF-E540-1AB2-59C8-1349AE4057E8}"/>
              </a:ext>
            </a:extLst>
          </p:cNvPr>
          <p:cNvSpPr txBox="1"/>
          <p:nvPr/>
        </p:nvSpPr>
        <p:spPr>
          <a:xfrm>
            <a:off x="9423400" y="60706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USHA PATI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CAC59-56E8-564B-611D-B6D62DF0E262}"/>
              </a:ext>
            </a:extLst>
          </p:cNvPr>
          <p:cNvSpPr txBox="1"/>
          <p:nvPr/>
        </p:nvSpPr>
        <p:spPr>
          <a:xfrm>
            <a:off x="10769599" y="389467"/>
            <a:ext cx="6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98004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0149-9494-B28E-9EBD-AA786D9B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Buy SEQUENCES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0A95DEE-276E-356B-14A2-B51543723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412966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B192105-7A70-5C03-9818-C65C6C0E2014}"/>
              </a:ext>
            </a:extLst>
          </p:cNvPr>
          <p:cNvSpPr txBox="1"/>
          <p:nvPr/>
        </p:nvSpPr>
        <p:spPr>
          <a:xfrm>
            <a:off x="9423400" y="60706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USHA PATI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22315-9F6E-B3ED-3CE8-0B5E630A0D41}"/>
              </a:ext>
            </a:extLst>
          </p:cNvPr>
          <p:cNvSpPr txBox="1"/>
          <p:nvPr/>
        </p:nvSpPr>
        <p:spPr>
          <a:xfrm>
            <a:off x="10769599" y="355600"/>
            <a:ext cx="6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55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6396-5BE5-2DC8-A579-B17765EE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BUY FUNCTIONALITY UI</a:t>
            </a:r>
          </a:p>
        </p:txBody>
      </p:sp>
      <p:pic>
        <p:nvPicPr>
          <p:cNvPr id="5" name="Content Placeholder 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4917052-6902-A950-3E43-987D4A31F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83" y="1731433"/>
            <a:ext cx="7667975" cy="36957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8FE9F-BF98-58B7-9215-D1FB247F561A}"/>
              </a:ext>
            </a:extLst>
          </p:cNvPr>
          <p:cNvSpPr txBox="1"/>
          <p:nvPr/>
        </p:nvSpPr>
        <p:spPr>
          <a:xfrm>
            <a:off x="4521199" y="5511800"/>
            <a:ext cx="316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2.  Buy Functionality 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292F2-8CA9-3EA3-13B9-7F9493E1BE98}"/>
              </a:ext>
            </a:extLst>
          </p:cNvPr>
          <p:cNvSpPr txBox="1"/>
          <p:nvPr/>
        </p:nvSpPr>
        <p:spPr>
          <a:xfrm>
            <a:off x="9423400" y="60706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USHA PATI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15425-B150-E2C0-144A-0BC9C22E3F16}"/>
              </a:ext>
            </a:extLst>
          </p:cNvPr>
          <p:cNvSpPr txBox="1"/>
          <p:nvPr/>
        </p:nvSpPr>
        <p:spPr>
          <a:xfrm>
            <a:off x="10769599" y="321734"/>
            <a:ext cx="6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5653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808638-6419-5358-0181-E0A0B574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/>
              <a:t>SELL FUNCTIONALITY</a:t>
            </a:r>
          </a:p>
        </p:txBody>
      </p:sp>
      <p:pic>
        <p:nvPicPr>
          <p:cNvPr id="7" name="Picture 6" descr="Mobile device with apps">
            <a:extLst>
              <a:ext uri="{FF2B5EF4-FFF2-40B4-BE49-F238E27FC236}">
                <a16:creationId xmlns:a16="http://schemas.microsoft.com/office/drawing/2014/main" id="{B9C0CA21-890E-E771-B0BF-77A8ACDC4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3" r="11202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5F6B8796-4923-F265-5656-24381D4C59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819195"/>
              </p:ext>
            </p:extLst>
          </p:nvPr>
        </p:nvGraphicFramePr>
        <p:xfrm>
          <a:off x="4927471" y="1845733"/>
          <a:ext cx="6756527" cy="4224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84EDCF-6D2A-CD1A-A350-DEA732B5D775}"/>
              </a:ext>
            </a:extLst>
          </p:cNvPr>
          <p:cNvSpPr txBox="1"/>
          <p:nvPr/>
        </p:nvSpPr>
        <p:spPr>
          <a:xfrm>
            <a:off x="7645401" y="6070600"/>
            <a:ext cx="425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KIRAN KUMAR GUNDAPUNENI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61449-B48E-8EE4-AC3D-DFEDC1120302}"/>
              </a:ext>
            </a:extLst>
          </p:cNvPr>
          <p:cNvSpPr txBox="1"/>
          <p:nvPr/>
        </p:nvSpPr>
        <p:spPr>
          <a:xfrm>
            <a:off x="10769599" y="389467"/>
            <a:ext cx="6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7721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8383DF8-5AAB-9853-81F5-D81FA367C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960082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9A1513-35B4-47F2-540C-0BE041ACDFBB}"/>
              </a:ext>
            </a:extLst>
          </p:cNvPr>
          <p:cNvSpPr txBox="1"/>
          <p:nvPr/>
        </p:nvSpPr>
        <p:spPr>
          <a:xfrm>
            <a:off x="7645401" y="6070600"/>
            <a:ext cx="423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KIRAN KUMAR GUNDAPUNENI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54EFA2-F28F-A39D-00BA-9CE2881A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SELL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57AB4-2AB7-7F4B-33C9-290E4216E47E}"/>
              </a:ext>
            </a:extLst>
          </p:cNvPr>
          <p:cNvSpPr txBox="1"/>
          <p:nvPr/>
        </p:nvSpPr>
        <p:spPr>
          <a:xfrm>
            <a:off x="10769599" y="355601"/>
            <a:ext cx="6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4038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8ECC-0666-AC31-33D0-F7B6856F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Highlights of sell tech stack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04360D-BC49-18B0-14AA-8313BCA6A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848115"/>
              </p:ext>
            </p:extLst>
          </p:nvPr>
        </p:nvGraphicFramePr>
        <p:xfrm>
          <a:off x="914400" y="2257654"/>
          <a:ext cx="10353675" cy="330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D49FCE-5F75-88CA-DD5A-FAC3FE2B2D73}"/>
              </a:ext>
            </a:extLst>
          </p:cNvPr>
          <p:cNvSpPr txBox="1"/>
          <p:nvPr/>
        </p:nvSpPr>
        <p:spPr>
          <a:xfrm>
            <a:off x="7645401" y="6070600"/>
            <a:ext cx="423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KIRAN KUMAR GUNDAPUNENI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4F199-B878-597E-0FEA-7F494E1236FC}"/>
              </a:ext>
            </a:extLst>
          </p:cNvPr>
          <p:cNvSpPr txBox="1"/>
          <p:nvPr/>
        </p:nvSpPr>
        <p:spPr>
          <a:xfrm>
            <a:off x="10769599" y="355600"/>
            <a:ext cx="69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67048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06C7A57D3CF48B6082BEFDC9CABBA" ma:contentTypeVersion="4" ma:contentTypeDescription="Create a new document." ma:contentTypeScope="" ma:versionID="a734b407bdf46444da808ce83146da84">
  <xsd:schema xmlns:xsd="http://www.w3.org/2001/XMLSchema" xmlns:xs="http://www.w3.org/2001/XMLSchema" xmlns:p="http://schemas.microsoft.com/office/2006/metadata/properties" xmlns:ns2="9d0009f0-f181-4a3f-812e-4a83ad271a65" xmlns:ns3="ca4a34cf-f61e-4165-b56c-b7072f07cd5e" targetNamespace="http://schemas.microsoft.com/office/2006/metadata/properties" ma:root="true" ma:fieldsID="280a5d2d868e725ee02465c6524762b8" ns2:_="" ns3:_="">
    <xsd:import namespace="9d0009f0-f181-4a3f-812e-4a83ad271a65"/>
    <xsd:import namespace="ca4a34cf-f61e-4165-b56c-b7072f07cd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009f0-f181-4a3f-812e-4a83ad271a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4a34cf-f61e-4165-b56c-b7072f07cd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E3249F-BAAD-4265-BED2-AF7A805CDD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9F7944-1B26-4B58-94D5-955430B67ECB}">
  <ds:schemaRefs>
    <ds:schemaRef ds:uri="9d0009f0-f181-4a3f-812e-4a83ad271a65"/>
    <ds:schemaRef ds:uri="ca4a34cf-f61e-4165-b56c-b7072f07cd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027E4D-13AF-4D70-AFEE-DE9A5795C124}">
  <ds:schemaRefs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9d0009f0-f181-4a3f-812e-4a83ad271a65"/>
    <ds:schemaRef ds:uri="http://schemas.openxmlformats.org/package/2006/metadata/core-properties"/>
    <ds:schemaRef ds:uri="ca4a34cf-f61e-4165-b56c-b7072f07cd5e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0</TotalTime>
  <Words>731</Words>
  <Application>Microsoft Office PowerPoint</Application>
  <PresentationFormat>Widescreen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Bookman Old Style</vt:lpstr>
      <vt:lpstr>Bookman Old Style (Headings)</vt:lpstr>
      <vt:lpstr>Calibri</vt:lpstr>
      <vt:lpstr>Calibri Light</vt:lpstr>
      <vt:lpstr>Rockwell</vt:lpstr>
      <vt:lpstr>Rockwell (Body)</vt:lpstr>
      <vt:lpstr>Damask</vt:lpstr>
      <vt:lpstr>MARKETPLACE FOR NORTHWEST                                    One place to buy and sell </vt:lpstr>
      <vt:lpstr>TEAM MEMBERS </vt:lpstr>
      <vt:lpstr>TABLE OF CONTENTS</vt:lpstr>
      <vt:lpstr>Home Page UI</vt:lpstr>
      <vt:lpstr>Buy SEQUENCES</vt:lpstr>
      <vt:lpstr>BUY FUNCTIONALITY UI</vt:lpstr>
      <vt:lpstr>SELL FUNCTIONALITY</vt:lpstr>
      <vt:lpstr>SELL FLOW</vt:lpstr>
      <vt:lpstr>Highlights of sell tech stack</vt:lpstr>
      <vt:lpstr>Sell Home Page</vt:lpstr>
      <vt:lpstr>ADS FUNCTIONALITY</vt:lpstr>
      <vt:lpstr>Why ADS?</vt:lpstr>
      <vt:lpstr>How DOES ADS Functionality work?</vt:lpstr>
      <vt:lpstr>LESSONS LEARNT</vt:lpstr>
      <vt:lpstr>SUMMARY</vt:lpstr>
      <vt:lpstr>REFERENCES</vt:lpstr>
      <vt:lpstr>PowerPoint Presentation</vt:lpstr>
      <vt:lpstr>PowerPoint Presentation</vt:lpstr>
      <vt:lpstr>TEAM MEMBERS </vt:lpstr>
      <vt:lpstr>MARKETPLACE FOR NORTHWEST                                    One place to buy and sell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Pati,Usha R</dc:creator>
  <cp:lastModifiedBy>Pati,Usha R</cp:lastModifiedBy>
  <cp:revision>1</cp:revision>
  <dcterms:created xsi:type="dcterms:W3CDTF">2023-02-20T17:04:45Z</dcterms:created>
  <dcterms:modified xsi:type="dcterms:W3CDTF">2023-03-14T16:42:17Z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0x010100FC006C7A57D3CF48B6082BEFDC9CABBA</vt:lpwstr>
  </property>
</Properties>
</file>